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312" r:id="rId14"/>
    <p:sldId id="268" r:id="rId15"/>
    <p:sldId id="269" r:id="rId16"/>
    <p:sldId id="270" r:id="rId17"/>
    <p:sldId id="271" r:id="rId18"/>
    <p:sldId id="313" r:id="rId19"/>
    <p:sldId id="275" r:id="rId20"/>
    <p:sldId id="279" r:id="rId21"/>
    <p:sldId id="277" r:id="rId22"/>
    <p:sldId id="281" r:id="rId23"/>
    <p:sldId id="280" r:id="rId24"/>
    <p:sldId id="282" r:id="rId25"/>
    <p:sldId id="285" r:id="rId26"/>
    <p:sldId id="286" r:id="rId27"/>
    <p:sldId id="284" r:id="rId28"/>
    <p:sldId id="287" r:id="rId29"/>
    <p:sldId id="288" r:id="rId30"/>
    <p:sldId id="274" r:id="rId31"/>
    <p:sldId id="291" r:id="rId32"/>
  </p:sldIdLst>
  <p:sldSz cx="9144000" cy="5143500" type="screen16x9"/>
  <p:notesSz cx="6858000" cy="9144000"/>
  <p:embeddedFontLst>
    <p:embeddedFont>
      <p:font typeface="Anaheim" panose="02000503000000000000" pitchFamily="2" charset="77"/>
      <p:regular r:id="rId34"/>
    </p:embeddedFont>
    <p:embeddedFont>
      <p:font typeface="Archivo Narrow" pitchFamily="2" charset="77"/>
      <p:regular r:id="rId35"/>
      <p:bold r:id="rId36"/>
      <p:italic r:id="rId37"/>
      <p:boldItalic r:id="rId38"/>
    </p:embeddedFont>
    <p:embeddedFont>
      <p:font typeface="Barlow" pitchFamily="2" charset="77"/>
      <p:regular r:id="rId39"/>
      <p:bold r:id="rId40"/>
      <p:italic r:id="rId41"/>
      <p:boldItalic r:id="rId42"/>
    </p:embeddedFont>
    <p:embeddedFont>
      <p:font typeface="DM Sans" pitchFamily="2" charset="77"/>
      <p:regular r:id="rId43"/>
      <p:bold r:id="rId44"/>
      <p:italic r:id="rId45"/>
      <p:boldItalic r:id="rId46"/>
    </p:embeddedFont>
    <p:embeddedFont>
      <p:font typeface="Lato Light" panose="020F0302020204030204" pitchFamily="34" charset="0"/>
      <p:regular r:id="rId47"/>
      <p:italic r:id="rId48"/>
    </p:embeddedFont>
    <p:embeddedFont>
      <p:font typeface="Nunito Light" panose="020F0302020204030204" pitchFamily="34" charset="0"/>
      <p:regular r:id="rId49"/>
      <p: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17785B-AF2D-410C-A070-61153996189E}">
  <a:tblStyle styleId="{7717785B-AF2D-410C-A070-611539961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0E9CEA2-D792-40AE-B6EB-F9295711AFF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5"/>
    <p:restoredTop sz="94674"/>
  </p:normalViewPr>
  <p:slideViewPr>
    <p:cSldViewPr snapToGrid="0">
      <p:cViewPr varScale="1">
        <p:scale>
          <a:sx n="137" d="100"/>
          <a:sy n="137" d="100"/>
        </p:scale>
        <p:origin x="67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17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97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e71a4a866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e71a4a866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e71a4a86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e71a4a866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e71a4a866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a545945b68_0_2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a545945b68_0_2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31.png"/><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18.png"/><Relationship Id="rId4"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15.png"/><Relationship Id="rId4"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79688" y="786450"/>
            <a:ext cx="69846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79712" y="2589603"/>
            <a:ext cx="6984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09396" y="-67899"/>
            <a:ext cx="9762808" cy="2072599"/>
            <a:chOff x="-309396" y="-67899"/>
            <a:chExt cx="9762808" cy="2072599"/>
          </a:xfrm>
        </p:grpSpPr>
        <p:pic>
          <p:nvPicPr>
            <p:cNvPr id="12" name="Google Shape;12;p2"/>
            <p:cNvPicPr preferRelativeResize="0"/>
            <p:nvPr/>
          </p:nvPicPr>
          <p:blipFill>
            <a:blip r:embed="rId2">
              <a:alphaModFix/>
            </a:blip>
            <a:stretch>
              <a:fillRect/>
            </a:stretch>
          </p:blipFill>
          <p:spPr>
            <a:xfrm>
              <a:off x="-309396" y="108370"/>
              <a:ext cx="1022625" cy="1436154"/>
            </a:xfrm>
            <a:prstGeom prst="rect">
              <a:avLst/>
            </a:prstGeom>
            <a:noFill/>
            <a:ln>
              <a:noFill/>
            </a:ln>
          </p:spPr>
        </p:pic>
        <p:pic>
          <p:nvPicPr>
            <p:cNvPr id="13" name="Google Shape;13;p2"/>
            <p:cNvPicPr preferRelativeResize="0"/>
            <p:nvPr/>
          </p:nvPicPr>
          <p:blipFill>
            <a:blip r:embed="rId3">
              <a:alphaModFix/>
            </a:blip>
            <a:stretch>
              <a:fillRect/>
            </a:stretch>
          </p:blipFill>
          <p:spPr>
            <a:xfrm>
              <a:off x="3561661" y="-67899"/>
              <a:ext cx="2020675" cy="409000"/>
            </a:xfrm>
            <a:prstGeom prst="rect">
              <a:avLst/>
            </a:prstGeom>
            <a:noFill/>
            <a:ln>
              <a:noFill/>
            </a:ln>
          </p:spPr>
        </p:pic>
        <p:pic>
          <p:nvPicPr>
            <p:cNvPr id="14" name="Google Shape;14;p2"/>
            <p:cNvPicPr preferRelativeResize="0"/>
            <p:nvPr/>
          </p:nvPicPr>
          <p:blipFill>
            <a:blip r:embed="rId4">
              <a:alphaModFix/>
            </a:blip>
            <a:stretch>
              <a:fillRect/>
            </a:stretch>
          </p:blipFill>
          <p:spPr>
            <a:xfrm rot="5400000">
              <a:off x="7939750" y="491037"/>
              <a:ext cx="2004699" cy="10226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713225" y="2755550"/>
            <a:ext cx="4563300" cy="11631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713225" y="4106900"/>
            <a:ext cx="45633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784375" y="445025"/>
            <a:ext cx="46464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3"/>
          <p:cNvSpPr txBox="1">
            <a:spLocks noGrp="1"/>
          </p:cNvSpPr>
          <p:nvPr>
            <p:ph type="subTitle" idx="1"/>
          </p:nvPr>
        </p:nvSpPr>
        <p:spPr>
          <a:xfrm>
            <a:off x="4577199" y="1578227"/>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2"/>
          </p:nvPr>
        </p:nvSpPr>
        <p:spPr>
          <a:xfrm>
            <a:off x="4577199" y="2426822"/>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3"/>
          </p:nvPr>
        </p:nvSpPr>
        <p:spPr>
          <a:xfrm>
            <a:off x="4577199" y="3275417"/>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4"/>
          </p:nvPr>
        </p:nvSpPr>
        <p:spPr>
          <a:xfrm>
            <a:off x="4577199" y="4124012"/>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5" hasCustomPrompt="1"/>
          </p:nvPr>
        </p:nvSpPr>
        <p:spPr>
          <a:xfrm>
            <a:off x="3784375" y="1246280"/>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6" hasCustomPrompt="1"/>
          </p:nvPr>
        </p:nvSpPr>
        <p:spPr>
          <a:xfrm>
            <a:off x="3784375" y="2943342"/>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7" hasCustomPrompt="1"/>
          </p:nvPr>
        </p:nvSpPr>
        <p:spPr>
          <a:xfrm>
            <a:off x="3784375" y="2094811"/>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8" hasCustomPrompt="1"/>
          </p:nvPr>
        </p:nvSpPr>
        <p:spPr>
          <a:xfrm>
            <a:off x="3784375" y="3791872"/>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9"/>
          </p:nvPr>
        </p:nvSpPr>
        <p:spPr>
          <a:xfrm>
            <a:off x="4577199" y="124627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 name="Google Shape;69;p13"/>
          <p:cNvSpPr txBox="1">
            <a:spLocks noGrp="1"/>
          </p:cNvSpPr>
          <p:nvPr>
            <p:ph type="subTitle" idx="13"/>
          </p:nvPr>
        </p:nvSpPr>
        <p:spPr>
          <a:xfrm>
            <a:off x="4577199" y="209469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0" name="Google Shape;70;p13"/>
          <p:cNvSpPr txBox="1">
            <a:spLocks noGrp="1"/>
          </p:cNvSpPr>
          <p:nvPr>
            <p:ph type="subTitle" idx="14"/>
          </p:nvPr>
        </p:nvSpPr>
        <p:spPr>
          <a:xfrm>
            <a:off x="4577199" y="294311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15"/>
          </p:nvPr>
        </p:nvSpPr>
        <p:spPr>
          <a:xfrm>
            <a:off x="4577199" y="379153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2" name="Google Shape;72;p13"/>
          <p:cNvGrpSpPr/>
          <p:nvPr/>
        </p:nvGrpSpPr>
        <p:grpSpPr>
          <a:xfrm>
            <a:off x="152396" y="223425"/>
            <a:ext cx="8991612" cy="5145625"/>
            <a:chOff x="152396" y="223425"/>
            <a:chExt cx="8991612" cy="5145625"/>
          </a:xfrm>
        </p:grpSpPr>
        <p:pic>
          <p:nvPicPr>
            <p:cNvPr id="73" name="Google Shape;73;p13"/>
            <p:cNvPicPr preferRelativeResize="0"/>
            <p:nvPr/>
          </p:nvPicPr>
          <p:blipFill>
            <a:blip r:embed="rId2">
              <a:alphaModFix/>
            </a:blip>
            <a:stretch>
              <a:fillRect/>
            </a:stretch>
          </p:blipFill>
          <p:spPr>
            <a:xfrm>
              <a:off x="6056835" y="4715424"/>
              <a:ext cx="3087173" cy="653625"/>
            </a:xfrm>
            <a:prstGeom prst="rect">
              <a:avLst/>
            </a:prstGeom>
            <a:noFill/>
            <a:ln>
              <a:noFill/>
            </a:ln>
          </p:spPr>
        </p:pic>
        <p:pic>
          <p:nvPicPr>
            <p:cNvPr id="74" name="Google Shape;74;p13"/>
            <p:cNvPicPr preferRelativeResize="0"/>
            <p:nvPr/>
          </p:nvPicPr>
          <p:blipFill>
            <a:blip r:embed="rId3">
              <a:alphaModFix/>
            </a:blip>
            <a:stretch>
              <a:fillRect/>
            </a:stretch>
          </p:blipFill>
          <p:spPr>
            <a:xfrm>
              <a:off x="8226566" y="223425"/>
              <a:ext cx="408425" cy="102100"/>
            </a:xfrm>
            <a:prstGeom prst="rect">
              <a:avLst/>
            </a:prstGeom>
            <a:noFill/>
            <a:ln>
              <a:noFill/>
            </a:ln>
          </p:spPr>
        </p:pic>
        <p:pic>
          <p:nvPicPr>
            <p:cNvPr id="75" name="Google Shape;75;p13"/>
            <p:cNvPicPr preferRelativeResize="0"/>
            <p:nvPr/>
          </p:nvPicPr>
          <p:blipFill>
            <a:blip r:embed="rId4">
              <a:alphaModFix/>
            </a:blip>
            <a:stretch>
              <a:fillRect/>
            </a:stretch>
          </p:blipFill>
          <p:spPr>
            <a:xfrm>
              <a:off x="152396" y="3935876"/>
              <a:ext cx="818050" cy="114632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2592124" y="3548813"/>
            <a:ext cx="58386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2592250" y="932888"/>
            <a:ext cx="5838600" cy="253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1" name="Google Shape;81;p15"/>
          <p:cNvPicPr preferRelativeResize="0"/>
          <p:nvPr/>
        </p:nvPicPr>
        <p:blipFill>
          <a:blip r:embed="rId2">
            <a:alphaModFix/>
          </a:blip>
          <a:stretch>
            <a:fillRect/>
          </a:stretch>
        </p:blipFill>
        <p:spPr>
          <a:xfrm>
            <a:off x="142479" y="680325"/>
            <a:ext cx="408425" cy="102100"/>
          </a:xfrm>
          <a:prstGeom prst="rect">
            <a:avLst/>
          </a:prstGeom>
          <a:noFill/>
          <a:ln>
            <a:noFill/>
          </a:ln>
        </p:spPr>
      </p:pic>
      <p:pic>
        <p:nvPicPr>
          <p:cNvPr id="82" name="Google Shape;82;p15"/>
          <p:cNvPicPr preferRelativeResize="0"/>
          <p:nvPr/>
        </p:nvPicPr>
        <p:blipFill>
          <a:blip r:embed="rId3">
            <a:alphaModFix/>
          </a:blip>
          <a:stretch>
            <a:fillRect/>
          </a:stretch>
        </p:blipFill>
        <p:spPr>
          <a:xfrm>
            <a:off x="142471" y="221554"/>
            <a:ext cx="1387211" cy="169234"/>
          </a:xfrm>
          <a:prstGeom prst="rect">
            <a:avLst/>
          </a:prstGeom>
          <a:noFill/>
          <a:ln>
            <a:noFill/>
          </a:ln>
        </p:spPr>
      </p:pic>
      <p:pic>
        <p:nvPicPr>
          <p:cNvPr id="83" name="Google Shape;83;p15"/>
          <p:cNvPicPr preferRelativeResize="0"/>
          <p:nvPr/>
        </p:nvPicPr>
        <p:blipFill>
          <a:blip r:embed="rId4">
            <a:alphaModFix/>
          </a:blip>
          <a:stretch>
            <a:fillRect/>
          </a:stretch>
        </p:blipFill>
        <p:spPr>
          <a:xfrm>
            <a:off x="8325946" y="1"/>
            <a:ext cx="818050" cy="1146325"/>
          </a:xfrm>
          <a:prstGeom prst="rect">
            <a:avLst/>
          </a:prstGeom>
          <a:noFill/>
          <a:ln>
            <a:noFill/>
          </a:ln>
        </p:spPr>
      </p:pic>
      <p:pic>
        <p:nvPicPr>
          <p:cNvPr id="84" name="Google Shape;84;p15"/>
          <p:cNvPicPr preferRelativeResize="0"/>
          <p:nvPr/>
        </p:nvPicPr>
        <p:blipFill>
          <a:blip r:embed="rId5">
            <a:alphaModFix/>
          </a:blip>
          <a:stretch>
            <a:fillRect/>
          </a:stretch>
        </p:blipFill>
        <p:spPr>
          <a:xfrm>
            <a:off x="3028423" y="4725049"/>
            <a:ext cx="3087173" cy="653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7" name="Google Shape;87;p16"/>
          <p:cNvPicPr preferRelativeResize="0"/>
          <p:nvPr/>
        </p:nvPicPr>
        <p:blipFill>
          <a:blip r:embed="rId2">
            <a:alphaModFix/>
          </a:blip>
          <a:stretch>
            <a:fillRect/>
          </a:stretch>
        </p:blipFill>
        <p:spPr>
          <a:xfrm rot="-5400000">
            <a:off x="-1017339" y="1017328"/>
            <a:ext cx="2577252" cy="542575"/>
          </a:xfrm>
          <a:prstGeom prst="rect">
            <a:avLst/>
          </a:prstGeom>
          <a:noFill/>
          <a:ln>
            <a:noFill/>
          </a:ln>
        </p:spPr>
      </p:pic>
      <p:pic>
        <p:nvPicPr>
          <p:cNvPr id="88" name="Google Shape;88;p16"/>
          <p:cNvPicPr preferRelativeResize="0"/>
          <p:nvPr/>
        </p:nvPicPr>
        <p:blipFill>
          <a:blip r:embed="rId3">
            <a:alphaModFix/>
          </a:blip>
          <a:stretch>
            <a:fillRect/>
          </a:stretch>
        </p:blipFill>
        <p:spPr>
          <a:xfrm>
            <a:off x="1235158" y="169636"/>
            <a:ext cx="275389" cy="275391"/>
          </a:xfrm>
          <a:prstGeom prst="rect">
            <a:avLst/>
          </a:prstGeom>
          <a:noFill/>
          <a:ln>
            <a:noFill/>
          </a:ln>
        </p:spPr>
      </p:pic>
      <p:pic>
        <p:nvPicPr>
          <p:cNvPr id="89" name="Google Shape;89;p16"/>
          <p:cNvPicPr preferRelativeResize="0"/>
          <p:nvPr/>
        </p:nvPicPr>
        <p:blipFill>
          <a:blip r:embed="rId4">
            <a:alphaModFix/>
          </a:blip>
          <a:stretch>
            <a:fillRect/>
          </a:stretch>
        </p:blipFill>
        <p:spPr>
          <a:xfrm>
            <a:off x="368385" y="-202450"/>
            <a:ext cx="689671" cy="689675"/>
          </a:xfrm>
          <a:prstGeom prst="rect">
            <a:avLst/>
          </a:prstGeom>
          <a:noFill/>
          <a:ln>
            <a:noFill/>
          </a:ln>
        </p:spPr>
      </p:pic>
      <p:pic>
        <p:nvPicPr>
          <p:cNvPr id="90" name="Google Shape;90;p16"/>
          <p:cNvPicPr preferRelativeResize="0"/>
          <p:nvPr/>
        </p:nvPicPr>
        <p:blipFill>
          <a:blip r:embed="rId5">
            <a:alphaModFix/>
          </a:blip>
          <a:stretch>
            <a:fillRect/>
          </a:stretch>
        </p:blipFill>
        <p:spPr>
          <a:xfrm>
            <a:off x="7281997" y="4604000"/>
            <a:ext cx="1904675" cy="1904700"/>
          </a:xfrm>
          <a:prstGeom prst="rect">
            <a:avLst/>
          </a:prstGeom>
          <a:noFill/>
          <a:ln>
            <a:noFill/>
          </a:ln>
        </p:spPr>
      </p:pic>
      <p:pic>
        <p:nvPicPr>
          <p:cNvPr id="91" name="Google Shape;91;p16"/>
          <p:cNvPicPr preferRelativeResize="0"/>
          <p:nvPr/>
        </p:nvPicPr>
        <p:blipFill>
          <a:blip r:embed="rId6">
            <a:alphaModFix/>
          </a:blip>
          <a:stretch>
            <a:fillRect/>
          </a:stretch>
        </p:blipFill>
        <p:spPr>
          <a:xfrm rot="-5400000">
            <a:off x="6366226" y="4250425"/>
            <a:ext cx="606386" cy="15637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1_1">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4" name="Google Shape;94;p17"/>
          <p:cNvPicPr preferRelativeResize="0"/>
          <p:nvPr/>
        </p:nvPicPr>
        <p:blipFill>
          <a:blip r:embed="rId2">
            <a:alphaModFix/>
          </a:blip>
          <a:stretch>
            <a:fillRect/>
          </a:stretch>
        </p:blipFill>
        <p:spPr>
          <a:xfrm>
            <a:off x="8387400" y="52447"/>
            <a:ext cx="756592" cy="487053"/>
          </a:xfrm>
          <a:prstGeom prst="rect">
            <a:avLst/>
          </a:prstGeom>
          <a:noFill/>
          <a:ln>
            <a:noFill/>
          </a:ln>
        </p:spPr>
      </p:pic>
      <p:pic>
        <p:nvPicPr>
          <p:cNvPr id="95" name="Google Shape;95;p17"/>
          <p:cNvPicPr preferRelativeResize="0"/>
          <p:nvPr/>
        </p:nvPicPr>
        <p:blipFill>
          <a:blip r:embed="rId3">
            <a:alphaModFix/>
          </a:blip>
          <a:stretch>
            <a:fillRect/>
          </a:stretch>
        </p:blipFill>
        <p:spPr>
          <a:xfrm>
            <a:off x="7490167" y="4543703"/>
            <a:ext cx="2901066" cy="2901075"/>
          </a:xfrm>
          <a:prstGeom prst="rect">
            <a:avLst/>
          </a:prstGeom>
          <a:noFill/>
          <a:ln>
            <a:noFill/>
          </a:ln>
        </p:spPr>
      </p:pic>
      <p:pic>
        <p:nvPicPr>
          <p:cNvPr id="96" name="Google Shape;96;p17"/>
          <p:cNvPicPr preferRelativeResize="0"/>
          <p:nvPr/>
        </p:nvPicPr>
        <p:blipFill>
          <a:blip r:embed="rId4">
            <a:alphaModFix/>
          </a:blip>
          <a:stretch>
            <a:fillRect/>
          </a:stretch>
        </p:blipFill>
        <p:spPr>
          <a:xfrm>
            <a:off x="8572353" y="3793638"/>
            <a:ext cx="938325" cy="938325"/>
          </a:xfrm>
          <a:prstGeom prst="rect">
            <a:avLst/>
          </a:prstGeom>
          <a:noFill/>
          <a:ln>
            <a:noFill/>
          </a:ln>
        </p:spPr>
      </p:pic>
      <p:pic>
        <p:nvPicPr>
          <p:cNvPr id="97" name="Google Shape;97;p17"/>
          <p:cNvPicPr preferRelativeResize="0"/>
          <p:nvPr/>
        </p:nvPicPr>
        <p:blipFill>
          <a:blip r:embed="rId5">
            <a:alphaModFix/>
          </a:blip>
          <a:stretch>
            <a:fillRect/>
          </a:stretch>
        </p:blipFill>
        <p:spPr>
          <a:xfrm>
            <a:off x="-2" y="52443"/>
            <a:ext cx="754228" cy="487053"/>
          </a:xfrm>
          <a:prstGeom prst="rect">
            <a:avLst/>
          </a:prstGeom>
          <a:noFill/>
          <a:ln>
            <a:noFill/>
          </a:ln>
        </p:spPr>
      </p:pic>
      <p:pic>
        <p:nvPicPr>
          <p:cNvPr id="98" name="Google Shape;98;p17"/>
          <p:cNvPicPr preferRelativeResize="0"/>
          <p:nvPr/>
        </p:nvPicPr>
        <p:blipFill>
          <a:blip r:embed="rId6">
            <a:alphaModFix/>
          </a:blip>
          <a:stretch>
            <a:fillRect/>
          </a:stretch>
        </p:blipFill>
        <p:spPr>
          <a:xfrm rot="5400000">
            <a:off x="-266964" y="4254103"/>
            <a:ext cx="1288150" cy="1878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BLANK_1_1_1_1_1_2">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1" name="Google Shape;101;p18"/>
          <p:cNvPicPr preferRelativeResize="0"/>
          <p:nvPr/>
        </p:nvPicPr>
        <p:blipFill>
          <a:blip r:embed="rId2">
            <a:alphaModFix/>
          </a:blip>
          <a:stretch>
            <a:fillRect/>
          </a:stretch>
        </p:blipFill>
        <p:spPr>
          <a:xfrm>
            <a:off x="8430775" y="0"/>
            <a:ext cx="902325" cy="1267200"/>
          </a:xfrm>
          <a:prstGeom prst="rect">
            <a:avLst/>
          </a:prstGeom>
          <a:noFill/>
          <a:ln>
            <a:noFill/>
          </a:ln>
        </p:spPr>
      </p:pic>
      <p:pic>
        <p:nvPicPr>
          <p:cNvPr id="102" name="Google Shape;102;p18"/>
          <p:cNvPicPr preferRelativeResize="0"/>
          <p:nvPr/>
        </p:nvPicPr>
        <p:blipFill>
          <a:blip r:embed="rId3">
            <a:alphaModFix/>
          </a:blip>
          <a:stretch>
            <a:fillRect/>
          </a:stretch>
        </p:blipFill>
        <p:spPr>
          <a:xfrm flipH="1">
            <a:off x="8753179" y="2358775"/>
            <a:ext cx="80346" cy="2554399"/>
          </a:xfrm>
          <a:prstGeom prst="rect">
            <a:avLst/>
          </a:prstGeom>
          <a:noFill/>
          <a:ln>
            <a:noFill/>
          </a:ln>
        </p:spPr>
      </p:pic>
      <p:pic>
        <p:nvPicPr>
          <p:cNvPr id="103" name="Google Shape;103;p18"/>
          <p:cNvPicPr preferRelativeResize="0"/>
          <p:nvPr/>
        </p:nvPicPr>
        <p:blipFill>
          <a:blip r:embed="rId4">
            <a:alphaModFix/>
          </a:blip>
          <a:stretch>
            <a:fillRect/>
          </a:stretch>
        </p:blipFill>
        <p:spPr>
          <a:xfrm>
            <a:off x="67925" y="2102885"/>
            <a:ext cx="562500" cy="12424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713225" y="1166423"/>
            <a:ext cx="3519600" cy="1847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9"/>
          <p:cNvSpPr txBox="1">
            <a:spLocks noGrp="1"/>
          </p:cNvSpPr>
          <p:nvPr>
            <p:ph type="subTitle" idx="1"/>
          </p:nvPr>
        </p:nvSpPr>
        <p:spPr>
          <a:xfrm>
            <a:off x="713225" y="3014063"/>
            <a:ext cx="3519600" cy="96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9"/>
          <p:cNvSpPr>
            <a:spLocks noGrp="1"/>
          </p:cNvSpPr>
          <p:nvPr>
            <p:ph type="pic" idx="2"/>
          </p:nvPr>
        </p:nvSpPr>
        <p:spPr>
          <a:xfrm>
            <a:off x="5079825" y="1166425"/>
            <a:ext cx="3351000" cy="2810700"/>
          </a:xfrm>
          <a:prstGeom prst="rect">
            <a:avLst/>
          </a:prstGeom>
          <a:noFill/>
          <a:ln>
            <a:noFill/>
          </a:ln>
        </p:spPr>
      </p:sp>
      <p:pic>
        <p:nvPicPr>
          <p:cNvPr id="108" name="Google Shape;108;p19"/>
          <p:cNvPicPr preferRelativeResize="0"/>
          <p:nvPr/>
        </p:nvPicPr>
        <p:blipFill>
          <a:blip r:embed="rId2">
            <a:alphaModFix/>
          </a:blip>
          <a:stretch>
            <a:fillRect/>
          </a:stretch>
        </p:blipFill>
        <p:spPr>
          <a:xfrm rot="-5400000">
            <a:off x="650099" y="-242339"/>
            <a:ext cx="707900" cy="1563689"/>
          </a:xfrm>
          <a:prstGeom prst="rect">
            <a:avLst/>
          </a:prstGeom>
          <a:noFill/>
          <a:ln>
            <a:noFill/>
          </a:ln>
        </p:spPr>
      </p:pic>
      <p:pic>
        <p:nvPicPr>
          <p:cNvPr id="109" name="Google Shape;109;p19"/>
          <p:cNvPicPr preferRelativeResize="0"/>
          <p:nvPr/>
        </p:nvPicPr>
        <p:blipFill>
          <a:blip r:embed="rId3">
            <a:alphaModFix/>
          </a:blip>
          <a:stretch>
            <a:fillRect/>
          </a:stretch>
        </p:blipFill>
        <p:spPr>
          <a:xfrm>
            <a:off x="7478435" y="-127000"/>
            <a:ext cx="1904675" cy="1904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720000" y="1349825"/>
            <a:ext cx="2705100" cy="12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20"/>
          <p:cNvSpPr txBox="1">
            <a:spLocks noGrp="1"/>
          </p:cNvSpPr>
          <p:nvPr>
            <p:ph type="subTitle" idx="1"/>
          </p:nvPr>
        </p:nvSpPr>
        <p:spPr>
          <a:xfrm>
            <a:off x="720000" y="2571775"/>
            <a:ext cx="2705100" cy="12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3" name="Google Shape;113;p20"/>
          <p:cNvPicPr preferRelativeResize="0"/>
          <p:nvPr/>
        </p:nvPicPr>
        <p:blipFill>
          <a:blip r:embed="rId2">
            <a:alphaModFix/>
          </a:blip>
          <a:stretch>
            <a:fillRect/>
          </a:stretch>
        </p:blipFill>
        <p:spPr>
          <a:xfrm rot="5400000" flipH="1">
            <a:off x="-719490" y="2538410"/>
            <a:ext cx="2121574" cy="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941825" y="1455400"/>
            <a:ext cx="50676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941825" y="691900"/>
            <a:ext cx="1652100" cy="763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45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941825" y="2445850"/>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rot="5400000" flipH="1">
            <a:off x="-719490" y="1588673"/>
            <a:ext cx="2121574" cy="66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837200" y="1753341"/>
            <a:ext cx="3593400" cy="65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1"/>
          <p:cNvSpPr txBox="1">
            <a:spLocks noGrp="1"/>
          </p:cNvSpPr>
          <p:nvPr>
            <p:ph type="subTitle" idx="1"/>
          </p:nvPr>
        </p:nvSpPr>
        <p:spPr>
          <a:xfrm>
            <a:off x="4837375" y="2404362"/>
            <a:ext cx="3593400" cy="985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7" name="Google Shape;117;p21"/>
          <p:cNvPicPr preferRelativeResize="0"/>
          <p:nvPr/>
        </p:nvPicPr>
        <p:blipFill>
          <a:blip r:embed="rId2">
            <a:alphaModFix/>
          </a:blip>
          <a:stretch>
            <a:fillRect/>
          </a:stretch>
        </p:blipFill>
        <p:spPr>
          <a:xfrm>
            <a:off x="7517949" y="4796653"/>
            <a:ext cx="1288150" cy="1878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5"/>
        <p:cNvGrpSpPr/>
        <p:nvPr/>
      </p:nvGrpSpPr>
      <p:grpSpPr>
        <a:xfrm>
          <a:off x="0" y="0"/>
          <a:ext cx="0" cy="0"/>
          <a:chOff x="0" y="0"/>
          <a:chExt cx="0" cy="0"/>
        </a:xfrm>
      </p:grpSpPr>
      <p:grpSp>
        <p:nvGrpSpPr>
          <p:cNvPr id="126" name="Google Shape;126;p23"/>
          <p:cNvGrpSpPr/>
          <p:nvPr/>
        </p:nvGrpSpPr>
        <p:grpSpPr>
          <a:xfrm>
            <a:off x="-1184678" y="0"/>
            <a:ext cx="11391750" cy="5708650"/>
            <a:chOff x="-1184678" y="0"/>
            <a:chExt cx="11391750" cy="5708650"/>
          </a:xfrm>
        </p:grpSpPr>
        <p:pic>
          <p:nvPicPr>
            <p:cNvPr id="127" name="Google Shape;127;p23"/>
            <p:cNvPicPr preferRelativeResize="0"/>
            <p:nvPr/>
          </p:nvPicPr>
          <p:blipFill>
            <a:blip r:embed="rId2">
              <a:alphaModFix/>
            </a:blip>
            <a:stretch>
              <a:fillRect/>
            </a:stretch>
          </p:blipFill>
          <p:spPr>
            <a:xfrm>
              <a:off x="-1184678" y="3803950"/>
              <a:ext cx="1904675" cy="1904700"/>
            </a:xfrm>
            <a:prstGeom prst="rect">
              <a:avLst/>
            </a:prstGeom>
            <a:noFill/>
            <a:ln>
              <a:noFill/>
            </a:ln>
          </p:spPr>
        </p:pic>
        <p:pic>
          <p:nvPicPr>
            <p:cNvPr id="128" name="Google Shape;128;p23"/>
            <p:cNvPicPr preferRelativeResize="0"/>
            <p:nvPr/>
          </p:nvPicPr>
          <p:blipFill>
            <a:blip r:embed="rId3">
              <a:alphaModFix/>
            </a:blip>
            <a:stretch>
              <a:fillRect/>
            </a:stretch>
          </p:blipFill>
          <p:spPr>
            <a:xfrm>
              <a:off x="223276" y="1831550"/>
              <a:ext cx="247725" cy="1434850"/>
            </a:xfrm>
            <a:prstGeom prst="rect">
              <a:avLst/>
            </a:prstGeom>
            <a:noFill/>
            <a:ln>
              <a:noFill/>
            </a:ln>
          </p:spPr>
        </p:pic>
        <p:pic>
          <p:nvPicPr>
            <p:cNvPr id="129" name="Google Shape;129;p23"/>
            <p:cNvPicPr preferRelativeResize="0"/>
            <p:nvPr/>
          </p:nvPicPr>
          <p:blipFill>
            <a:blip r:embed="rId4">
              <a:alphaModFix/>
            </a:blip>
            <a:stretch>
              <a:fillRect/>
            </a:stretch>
          </p:blipFill>
          <p:spPr>
            <a:xfrm>
              <a:off x="8423997" y="0"/>
              <a:ext cx="1783076" cy="1783100"/>
            </a:xfrm>
            <a:prstGeom prst="rect">
              <a:avLst/>
            </a:prstGeom>
            <a:noFill/>
            <a:ln>
              <a:noFill/>
            </a:ln>
          </p:spPr>
        </p:pic>
        <p:pic>
          <p:nvPicPr>
            <p:cNvPr id="130" name="Google Shape;130;p23"/>
            <p:cNvPicPr preferRelativeResize="0"/>
            <p:nvPr/>
          </p:nvPicPr>
          <p:blipFill>
            <a:blip r:embed="rId5">
              <a:alphaModFix/>
            </a:blip>
            <a:stretch>
              <a:fillRect/>
            </a:stretch>
          </p:blipFill>
          <p:spPr>
            <a:xfrm>
              <a:off x="6857917" y="166637"/>
              <a:ext cx="1389888" cy="166787"/>
            </a:xfrm>
            <a:prstGeom prst="rect">
              <a:avLst/>
            </a:prstGeom>
            <a:noFill/>
            <a:ln>
              <a:noFill/>
            </a:ln>
          </p:spPr>
        </p:pic>
        <p:pic>
          <p:nvPicPr>
            <p:cNvPr id="131" name="Google Shape;131;p23"/>
            <p:cNvPicPr preferRelativeResize="0"/>
            <p:nvPr/>
          </p:nvPicPr>
          <p:blipFill>
            <a:blip r:embed="rId6">
              <a:alphaModFix/>
            </a:blip>
            <a:stretch>
              <a:fillRect/>
            </a:stretch>
          </p:blipFill>
          <p:spPr>
            <a:xfrm rot="5400000">
              <a:off x="7939750" y="2564162"/>
              <a:ext cx="2004699" cy="1022625"/>
            </a:xfrm>
            <a:prstGeom prst="rect">
              <a:avLst/>
            </a:prstGeom>
            <a:noFill/>
            <a:ln>
              <a:noFill/>
            </a:ln>
          </p:spPr>
        </p:pic>
      </p:grpSp>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3"/>
          <p:cNvSpPr txBox="1">
            <a:spLocks noGrp="1"/>
          </p:cNvSpPr>
          <p:nvPr>
            <p:ph type="subTitle" idx="1"/>
          </p:nvPr>
        </p:nvSpPr>
        <p:spPr>
          <a:xfrm>
            <a:off x="5194151" y="282842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subTitle" idx="2"/>
          </p:nvPr>
        </p:nvSpPr>
        <p:spPr>
          <a:xfrm>
            <a:off x="1309849" y="282842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subTitle" idx="3"/>
          </p:nvPr>
        </p:nvSpPr>
        <p:spPr>
          <a:xfrm>
            <a:off x="1309849"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6" name="Google Shape;136;p23"/>
          <p:cNvSpPr txBox="1">
            <a:spLocks noGrp="1"/>
          </p:cNvSpPr>
          <p:nvPr>
            <p:ph type="subTitle" idx="4"/>
          </p:nvPr>
        </p:nvSpPr>
        <p:spPr>
          <a:xfrm>
            <a:off x="5194151"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4"/>
          <p:cNvSpPr txBox="1">
            <a:spLocks noGrp="1"/>
          </p:cNvSpPr>
          <p:nvPr>
            <p:ph type="subTitle" idx="1"/>
          </p:nvPr>
        </p:nvSpPr>
        <p:spPr>
          <a:xfrm>
            <a:off x="4759165" y="1815475"/>
            <a:ext cx="3664800" cy="178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4"/>
          <p:cNvSpPr txBox="1">
            <a:spLocks noGrp="1"/>
          </p:cNvSpPr>
          <p:nvPr>
            <p:ph type="subTitle" idx="2"/>
          </p:nvPr>
        </p:nvSpPr>
        <p:spPr>
          <a:xfrm>
            <a:off x="720035" y="1815475"/>
            <a:ext cx="3664800" cy="178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1" name="Google Shape;141;p24"/>
          <p:cNvGrpSpPr/>
          <p:nvPr/>
        </p:nvGrpSpPr>
        <p:grpSpPr>
          <a:xfrm>
            <a:off x="0" y="96561"/>
            <a:ext cx="9138673" cy="5018752"/>
            <a:chOff x="0" y="96561"/>
            <a:chExt cx="9138673" cy="5018752"/>
          </a:xfrm>
        </p:grpSpPr>
        <p:pic>
          <p:nvPicPr>
            <p:cNvPr id="142" name="Google Shape;142;p24"/>
            <p:cNvPicPr preferRelativeResize="0"/>
            <p:nvPr/>
          </p:nvPicPr>
          <p:blipFill>
            <a:blip r:embed="rId2">
              <a:alphaModFix/>
            </a:blip>
            <a:stretch>
              <a:fillRect/>
            </a:stretch>
          </p:blipFill>
          <p:spPr>
            <a:xfrm>
              <a:off x="8430774" y="96561"/>
              <a:ext cx="707900" cy="1563689"/>
            </a:xfrm>
            <a:prstGeom prst="rect">
              <a:avLst/>
            </a:prstGeom>
            <a:noFill/>
            <a:ln>
              <a:noFill/>
            </a:ln>
          </p:spPr>
        </p:pic>
        <p:pic>
          <p:nvPicPr>
            <p:cNvPr id="143" name="Google Shape;143;p24"/>
            <p:cNvPicPr preferRelativeResize="0"/>
            <p:nvPr/>
          </p:nvPicPr>
          <p:blipFill>
            <a:blip r:embed="rId3">
              <a:alphaModFix/>
            </a:blip>
            <a:stretch>
              <a:fillRect/>
            </a:stretch>
          </p:blipFill>
          <p:spPr>
            <a:xfrm rot="10800000">
              <a:off x="0" y="4092687"/>
              <a:ext cx="2004699" cy="1022625"/>
            </a:xfrm>
            <a:prstGeom prst="rect">
              <a:avLst/>
            </a:prstGeom>
            <a:noFill/>
            <a:ln>
              <a:noFill/>
            </a:ln>
          </p:spPr>
        </p:pic>
        <p:pic>
          <p:nvPicPr>
            <p:cNvPr id="144" name="Google Shape;144;p24"/>
            <p:cNvPicPr preferRelativeResize="0"/>
            <p:nvPr/>
          </p:nvPicPr>
          <p:blipFill>
            <a:blip r:embed="rId4">
              <a:alphaModFix/>
            </a:blip>
            <a:stretch>
              <a:fillRect/>
            </a:stretch>
          </p:blipFill>
          <p:spPr>
            <a:xfrm>
              <a:off x="113916" y="174958"/>
              <a:ext cx="1384646" cy="169234"/>
            </a:xfrm>
            <a:prstGeom prst="rect">
              <a:avLst/>
            </a:prstGeom>
            <a:noFill/>
            <a:ln>
              <a:noFill/>
            </a:ln>
          </p:spPr>
        </p:pic>
        <p:pic>
          <p:nvPicPr>
            <p:cNvPr id="145" name="Google Shape;145;p24"/>
            <p:cNvPicPr preferRelativeResize="0"/>
            <p:nvPr/>
          </p:nvPicPr>
          <p:blipFill>
            <a:blip r:embed="rId5">
              <a:alphaModFix/>
            </a:blip>
            <a:stretch>
              <a:fillRect/>
            </a:stretch>
          </p:blipFill>
          <p:spPr>
            <a:xfrm>
              <a:off x="6410111" y="4604001"/>
              <a:ext cx="2020675" cy="4090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25"/>
          <p:cNvSpPr txBox="1">
            <a:spLocks noGrp="1"/>
          </p:cNvSpPr>
          <p:nvPr>
            <p:ph type="subTitle" idx="1"/>
          </p:nvPr>
        </p:nvSpPr>
        <p:spPr>
          <a:xfrm>
            <a:off x="2268100" y="1774384"/>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5"/>
          <p:cNvSpPr txBox="1">
            <a:spLocks noGrp="1"/>
          </p:cNvSpPr>
          <p:nvPr>
            <p:ph type="subTitle" idx="2"/>
          </p:nvPr>
        </p:nvSpPr>
        <p:spPr>
          <a:xfrm>
            <a:off x="2268100" y="2912535"/>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5"/>
          <p:cNvSpPr txBox="1">
            <a:spLocks noGrp="1"/>
          </p:cNvSpPr>
          <p:nvPr>
            <p:ph type="subTitle" idx="3"/>
          </p:nvPr>
        </p:nvSpPr>
        <p:spPr>
          <a:xfrm>
            <a:off x="2268100" y="4050700"/>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5"/>
          <p:cNvSpPr txBox="1">
            <a:spLocks noGrp="1"/>
          </p:cNvSpPr>
          <p:nvPr>
            <p:ph type="subTitle" idx="4"/>
          </p:nvPr>
        </p:nvSpPr>
        <p:spPr>
          <a:xfrm>
            <a:off x="2268100" y="119506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 name="Google Shape;152;p25"/>
          <p:cNvSpPr txBox="1">
            <a:spLocks noGrp="1"/>
          </p:cNvSpPr>
          <p:nvPr>
            <p:ph type="subTitle" idx="5"/>
          </p:nvPr>
        </p:nvSpPr>
        <p:spPr>
          <a:xfrm>
            <a:off x="2268100" y="233322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 name="Google Shape;153;p25"/>
          <p:cNvSpPr txBox="1">
            <a:spLocks noGrp="1"/>
          </p:cNvSpPr>
          <p:nvPr>
            <p:ph type="subTitle" idx="6"/>
          </p:nvPr>
        </p:nvSpPr>
        <p:spPr>
          <a:xfrm>
            <a:off x="2268100" y="347138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4" name="Google Shape;154;p25"/>
          <p:cNvGrpSpPr/>
          <p:nvPr/>
        </p:nvGrpSpPr>
        <p:grpSpPr>
          <a:xfrm>
            <a:off x="-7" y="3"/>
            <a:ext cx="9421460" cy="5301526"/>
            <a:chOff x="-7" y="3"/>
            <a:chExt cx="9421460" cy="5301526"/>
          </a:xfrm>
        </p:grpSpPr>
        <p:pic>
          <p:nvPicPr>
            <p:cNvPr id="155" name="Google Shape;155;p25"/>
            <p:cNvPicPr preferRelativeResize="0"/>
            <p:nvPr/>
          </p:nvPicPr>
          <p:blipFill>
            <a:blip r:embed="rId2">
              <a:alphaModFix/>
            </a:blip>
            <a:stretch>
              <a:fillRect/>
            </a:stretch>
          </p:blipFill>
          <p:spPr>
            <a:xfrm rot="10800000" flipH="1">
              <a:off x="6561623" y="4812098"/>
              <a:ext cx="2121574" cy="66700"/>
            </a:xfrm>
            <a:prstGeom prst="rect">
              <a:avLst/>
            </a:prstGeom>
            <a:noFill/>
            <a:ln>
              <a:noFill/>
            </a:ln>
          </p:spPr>
        </p:pic>
        <p:pic>
          <p:nvPicPr>
            <p:cNvPr id="156" name="Google Shape;156;p25"/>
            <p:cNvPicPr preferRelativeResize="0"/>
            <p:nvPr/>
          </p:nvPicPr>
          <p:blipFill>
            <a:blip r:embed="rId3">
              <a:alphaModFix/>
            </a:blip>
            <a:stretch>
              <a:fillRect/>
            </a:stretch>
          </p:blipFill>
          <p:spPr>
            <a:xfrm>
              <a:off x="8430778" y="3"/>
              <a:ext cx="990675" cy="990675"/>
            </a:xfrm>
            <a:prstGeom prst="rect">
              <a:avLst/>
            </a:prstGeom>
            <a:noFill/>
            <a:ln>
              <a:noFill/>
            </a:ln>
          </p:spPr>
        </p:pic>
        <p:pic>
          <p:nvPicPr>
            <p:cNvPr id="157" name="Google Shape;157;p25"/>
            <p:cNvPicPr preferRelativeResize="0"/>
            <p:nvPr/>
          </p:nvPicPr>
          <p:blipFill>
            <a:blip r:embed="rId4">
              <a:alphaModFix/>
            </a:blip>
            <a:stretch>
              <a:fillRect/>
            </a:stretch>
          </p:blipFill>
          <p:spPr>
            <a:xfrm>
              <a:off x="217803" y="108191"/>
              <a:ext cx="324775" cy="324775"/>
            </a:xfrm>
            <a:prstGeom prst="rect">
              <a:avLst/>
            </a:prstGeom>
            <a:noFill/>
            <a:ln>
              <a:noFill/>
            </a:ln>
          </p:spPr>
        </p:pic>
        <p:pic>
          <p:nvPicPr>
            <p:cNvPr id="158" name="Google Shape;158;p25"/>
            <p:cNvPicPr preferRelativeResize="0"/>
            <p:nvPr/>
          </p:nvPicPr>
          <p:blipFill>
            <a:blip r:embed="rId5">
              <a:alphaModFix/>
            </a:blip>
            <a:stretch>
              <a:fillRect/>
            </a:stretch>
          </p:blipFill>
          <p:spPr>
            <a:xfrm rot="-5400000">
              <a:off x="-1017339" y="3741615"/>
              <a:ext cx="2577252" cy="542575"/>
            </a:xfrm>
            <a:prstGeom prst="rect">
              <a:avLst/>
            </a:prstGeom>
            <a:noFill/>
            <a:ln>
              <a:noFill/>
            </a:ln>
          </p:spPr>
        </p:pic>
        <p:pic>
          <p:nvPicPr>
            <p:cNvPr id="159" name="Google Shape;159;p25"/>
            <p:cNvPicPr preferRelativeResize="0"/>
            <p:nvPr/>
          </p:nvPicPr>
          <p:blipFill>
            <a:blip r:embed="rId6">
              <a:alphaModFix/>
            </a:blip>
            <a:stretch>
              <a:fillRect/>
            </a:stretch>
          </p:blipFill>
          <p:spPr>
            <a:xfrm rot="-5400000">
              <a:off x="478651" y="4125350"/>
              <a:ext cx="606386" cy="1563701"/>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6"/>
          <p:cNvSpPr txBox="1">
            <a:spLocks noGrp="1"/>
          </p:cNvSpPr>
          <p:nvPr>
            <p:ph type="subTitle" idx="1"/>
          </p:nvPr>
        </p:nvSpPr>
        <p:spPr>
          <a:xfrm>
            <a:off x="2268961" y="193135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a:spLocks noGrp="1"/>
          </p:cNvSpPr>
          <p:nvPr>
            <p:ph type="subTitle" idx="2"/>
          </p:nvPr>
        </p:nvSpPr>
        <p:spPr>
          <a:xfrm>
            <a:off x="5415514" y="193135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6"/>
          <p:cNvSpPr txBox="1">
            <a:spLocks noGrp="1"/>
          </p:cNvSpPr>
          <p:nvPr>
            <p:ph type="subTitle" idx="3"/>
          </p:nvPr>
        </p:nvSpPr>
        <p:spPr>
          <a:xfrm>
            <a:off x="2268961" y="356768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subTitle" idx="4"/>
          </p:nvPr>
        </p:nvSpPr>
        <p:spPr>
          <a:xfrm>
            <a:off x="5415514" y="356768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subTitle" idx="5"/>
          </p:nvPr>
        </p:nvSpPr>
        <p:spPr>
          <a:xfrm>
            <a:off x="2268961" y="1510913"/>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26"/>
          <p:cNvSpPr txBox="1">
            <a:spLocks noGrp="1"/>
          </p:cNvSpPr>
          <p:nvPr>
            <p:ph type="subTitle" idx="6"/>
          </p:nvPr>
        </p:nvSpPr>
        <p:spPr>
          <a:xfrm>
            <a:off x="2268961" y="31473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26"/>
          <p:cNvSpPr txBox="1">
            <a:spLocks noGrp="1"/>
          </p:cNvSpPr>
          <p:nvPr>
            <p:ph type="subTitle" idx="7"/>
          </p:nvPr>
        </p:nvSpPr>
        <p:spPr>
          <a:xfrm>
            <a:off x="5415511" y="1510913"/>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6"/>
          <p:cNvSpPr txBox="1">
            <a:spLocks noGrp="1"/>
          </p:cNvSpPr>
          <p:nvPr>
            <p:ph type="subTitle" idx="8"/>
          </p:nvPr>
        </p:nvSpPr>
        <p:spPr>
          <a:xfrm>
            <a:off x="5415511" y="31473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0" name="Google Shape;170;p26"/>
          <p:cNvGrpSpPr/>
          <p:nvPr/>
        </p:nvGrpSpPr>
        <p:grpSpPr>
          <a:xfrm>
            <a:off x="-6" y="193533"/>
            <a:ext cx="10010231" cy="5872742"/>
            <a:chOff x="-6" y="193533"/>
            <a:chExt cx="10010231" cy="5872742"/>
          </a:xfrm>
        </p:grpSpPr>
        <p:pic>
          <p:nvPicPr>
            <p:cNvPr id="171" name="Google Shape;171;p26"/>
            <p:cNvPicPr preferRelativeResize="0"/>
            <p:nvPr/>
          </p:nvPicPr>
          <p:blipFill>
            <a:blip r:embed="rId2">
              <a:alphaModFix/>
            </a:blip>
            <a:stretch>
              <a:fillRect/>
            </a:stretch>
          </p:blipFill>
          <p:spPr>
            <a:xfrm>
              <a:off x="509004" y="4832850"/>
              <a:ext cx="408425" cy="102100"/>
            </a:xfrm>
            <a:prstGeom prst="rect">
              <a:avLst/>
            </a:prstGeom>
            <a:noFill/>
            <a:ln>
              <a:noFill/>
            </a:ln>
          </p:spPr>
        </p:pic>
        <p:pic>
          <p:nvPicPr>
            <p:cNvPr id="172" name="Google Shape;172;p26"/>
            <p:cNvPicPr preferRelativeResize="0"/>
            <p:nvPr/>
          </p:nvPicPr>
          <p:blipFill>
            <a:blip r:embed="rId3">
              <a:alphaModFix/>
            </a:blip>
            <a:stretch>
              <a:fillRect/>
            </a:stretch>
          </p:blipFill>
          <p:spPr>
            <a:xfrm>
              <a:off x="-6" y="1995620"/>
              <a:ext cx="634705" cy="1152260"/>
            </a:xfrm>
            <a:prstGeom prst="rect">
              <a:avLst/>
            </a:prstGeom>
            <a:noFill/>
            <a:ln>
              <a:noFill/>
            </a:ln>
          </p:spPr>
        </p:pic>
        <p:pic>
          <p:nvPicPr>
            <p:cNvPr id="173" name="Google Shape;173;p26"/>
            <p:cNvPicPr preferRelativeResize="0"/>
            <p:nvPr/>
          </p:nvPicPr>
          <p:blipFill>
            <a:blip r:embed="rId4">
              <a:alphaModFix/>
            </a:blip>
            <a:stretch>
              <a:fillRect/>
            </a:stretch>
          </p:blipFill>
          <p:spPr>
            <a:xfrm>
              <a:off x="7644066" y="193533"/>
              <a:ext cx="1384646" cy="169234"/>
            </a:xfrm>
            <a:prstGeom prst="rect">
              <a:avLst/>
            </a:prstGeom>
            <a:noFill/>
            <a:ln>
              <a:noFill/>
            </a:ln>
          </p:spPr>
        </p:pic>
        <p:pic>
          <p:nvPicPr>
            <p:cNvPr id="174" name="Google Shape;174;p26"/>
            <p:cNvPicPr preferRelativeResize="0"/>
            <p:nvPr/>
          </p:nvPicPr>
          <p:blipFill>
            <a:blip r:embed="rId5">
              <a:alphaModFix/>
            </a:blip>
            <a:stretch>
              <a:fillRect/>
            </a:stretch>
          </p:blipFill>
          <p:spPr>
            <a:xfrm>
              <a:off x="8202175" y="4294625"/>
              <a:ext cx="1808051" cy="1771649"/>
            </a:xfrm>
            <a:prstGeom prst="rect">
              <a:avLst/>
            </a:prstGeom>
            <a:noFill/>
            <a:ln>
              <a:noFill/>
            </a:ln>
          </p:spPr>
        </p:pic>
        <p:pic>
          <p:nvPicPr>
            <p:cNvPr id="175" name="Google Shape;175;p26"/>
            <p:cNvPicPr preferRelativeResize="0"/>
            <p:nvPr/>
          </p:nvPicPr>
          <p:blipFill>
            <a:blip r:embed="rId6">
              <a:alphaModFix/>
            </a:blip>
            <a:stretch>
              <a:fillRect/>
            </a:stretch>
          </p:blipFill>
          <p:spPr>
            <a:xfrm>
              <a:off x="8482471" y="646754"/>
              <a:ext cx="1387211" cy="169234"/>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7"/>
          <p:cNvSpPr txBox="1">
            <a:spLocks noGrp="1"/>
          </p:cNvSpPr>
          <p:nvPr>
            <p:ph type="subTitle" idx="1"/>
          </p:nvPr>
        </p:nvSpPr>
        <p:spPr>
          <a:xfrm>
            <a:off x="1108627"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2"/>
          </p:nvPr>
        </p:nvSpPr>
        <p:spPr>
          <a:xfrm>
            <a:off x="3579000"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7"/>
          <p:cNvSpPr txBox="1">
            <a:spLocks noGrp="1"/>
          </p:cNvSpPr>
          <p:nvPr>
            <p:ph type="subTitle" idx="3"/>
          </p:nvPr>
        </p:nvSpPr>
        <p:spPr>
          <a:xfrm>
            <a:off x="1108627"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7"/>
          <p:cNvSpPr txBox="1">
            <a:spLocks noGrp="1"/>
          </p:cNvSpPr>
          <p:nvPr>
            <p:ph type="subTitle" idx="4"/>
          </p:nvPr>
        </p:nvSpPr>
        <p:spPr>
          <a:xfrm>
            <a:off x="3579000"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subTitle" idx="5"/>
          </p:nvPr>
        </p:nvSpPr>
        <p:spPr>
          <a:xfrm>
            <a:off x="6049373"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7"/>
          <p:cNvSpPr txBox="1">
            <a:spLocks noGrp="1"/>
          </p:cNvSpPr>
          <p:nvPr>
            <p:ph type="subTitle" idx="6"/>
          </p:nvPr>
        </p:nvSpPr>
        <p:spPr>
          <a:xfrm>
            <a:off x="6049373"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subTitle" idx="7"/>
          </p:nvPr>
        </p:nvSpPr>
        <p:spPr>
          <a:xfrm>
            <a:off x="1109527"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5" name="Google Shape;185;p27"/>
          <p:cNvSpPr txBox="1">
            <a:spLocks noGrp="1"/>
          </p:cNvSpPr>
          <p:nvPr>
            <p:ph type="subTitle" idx="8"/>
          </p:nvPr>
        </p:nvSpPr>
        <p:spPr>
          <a:xfrm>
            <a:off x="3579900"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6" name="Google Shape;186;p27"/>
          <p:cNvSpPr txBox="1">
            <a:spLocks noGrp="1"/>
          </p:cNvSpPr>
          <p:nvPr>
            <p:ph type="subTitle" idx="9"/>
          </p:nvPr>
        </p:nvSpPr>
        <p:spPr>
          <a:xfrm>
            <a:off x="6050273"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7" name="Google Shape;187;p27"/>
          <p:cNvSpPr txBox="1">
            <a:spLocks noGrp="1"/>
          </p:cNvSpPr>
          <p:nvPr>
            <p:ph type="subTitle" idx="13"/>
          </p:nvPr>
        </p:nvSpPr>
        <p:spPr>
          <a:xfrm>
            <a:off x="1109527"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8" name="Google Shape;188;p27"/>
          <p:cNvSpPr txBox="1">
            <a:spLocks noGrp="1"/>
          </p:cNvSpPr>
          <p:nvPr>
            <p:ph type="subTitle" idx="14"/>
          </p:nvPr>
        </p:nvSpPr>
        <p:spPr>
          <a:xfrm>
            <a:off x="3579900"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9" name="Google Shape;189;p27"/>
          <p:cNvSpPr txBox="1">
            <a:spLocks noGrp="1"/>
          </p:cNvSpPr>
          <p:nvPr>
            <p:ph type="subTitle" idx="15"/>
          </p:nvPr>
        </p:nvSpPr>
        <p:spPr>
          <a:xfrm>
            <a:off x="6050273"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0" name="Google Shape;190;p27"/>
          <p:cNvGrpSpPr/>
          <p:nvPr/>
        </p:nvGrpSpPr>
        <p:grpSpPr>
          <a:xfrm>
            <a:off x="-1305498" y="-261629"/>
            <a:ext cx="10589222" cy="3477179"/>
            <a:chOff x="-1305498" y="-261629"/>
            <a:chExt cx="10589222" cy="3477179"/>
          </a:xfrm>
        </p:grpSpPr>
        <p:pic>
          <p:nvPicPr>
            <p:cNvPr id="191" name="Google Shape;191;p27"/>
            <p:cNvPicPr preferRelativeResize="0"/>
            <p:nvPr/>
          </p:nvPicPr>
          <p:blipFill>
            <a:blip r:embed="rId2">
              <a:alphaModFix/>
            </a:blip>
            <a:stretch>
              <a:fillRect/>
            </a:stretch>
          </p:blipFill>
          <p:spPr>
            <a:xfrm rot="5400000">
              <a:off x="7833637" y="1765462"/>
              <a:ext cx="2393424" cy="506750"/>
            </a:xfrm>
            <a:prstGeom prst="rect">
              <a:avLst/>
            </a:prstGeom>
            <a:noFill/>
            <a:ln>
              <a:noFill/>
            </a:ln>
          </p:spPr>
        </p:pic>
        <p:pic>
          <p:nvPicPr>
            <p:cNvPr id="192" name="Google Shape;192;p27"/>
            <p:cNvPicPr preferRelativeResize="0"/>
            <p:nvPr/>
          </p:nvPicPr>
          <p:blipFill>
            <a:blip r:embed="rId3">
              <a:alphaModFix/>
            </a:blip>
            <a:stretch>
              <a:fillRect/>
            </a:stretch>
          </p:blipFill>
          <p:spPr>
            <a:xfrm>
              <a:off x="8216400" y="82411"/>
              <a:ext cx="838128" cy="445025"/>
            </a:xfrm>
            <a:prstGeom prst="rect">
              <a:avLst/>
            </a:prstGeom>
            <a:noFill/>
            <a:ln>
              <a:noFill/>
            </a:ln>
          </p:spPr>
        </p:pic>
        <p:pic>
          <p:nvPicPr>
            <p:cNvPr id="193" name="Google Shape;193;p27"/>
            <p:cNvPicPr preferRelativeResize="0"/>
            <p:nvPr/>
          </p:nvPicPr>
          <p:blipFill>
            <a:blip r:embed="rId4">
              <a:alphaModFix/>
            </a:blip>
            <a:stretch>
              <a:fillRect/>
            </a:stretch>
          </p:blipFill>
          <p:spPr>
            <a:xfrm flipH="1">
              <a:off x="-1062597" y="1127525"/>
              <a:ext cx="1782599" cy="1782625"/>
            </a:xfrm>
            <a:prstGeom prst="rect">
              <a:avLst/>
            </a:prstGeom>
            <a:noFill/>
            <a:ln>
              <a:noFill/>
            </a:ln>
          </p:spPr>
        </p:pic>
        <p:pic>
          <p:nvPicPr>
            <p:cNvPr id="194" name="Google Shape;194;p27"/>
            <p:cNvPicPr preferRelativeResize="0"/>
            <p:nvPr/>
          </p:nvPicPr>
          <p:blipFill>
            <a:blip r:embed="rId5">
              <a:alphaModFix/>
            </a:blip>
            <a:stretch>
              <a:fillRect/>
            </a:stretch>
          </p:blipFill>
          <p:spPr>
            <a:xfrm>
              <a:off x="-1305498" y="-261629"/>
              <a:ext cx="1985998" cy="1986017"/>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8"/>
        <p:cNvGrpSpPr/>
        <p:nvPr/>
      </p:nvGrpSpPr>
      <p:grpSpPr>
        <a:xfrm>
          <a:off x="0" y="0"/>
          <a:ext cx="0" cy="0"/>
          <a:chOff x="0" y="0"/>
          <a:chExt cx="0" cy="0"/>
        </a:xfrm>
      </p:grpSpPr>
      <p:grpSp>
        <p:nvGrpSpPr>
          <p:cNvPr id="209" name="Google Shape;209;p30"/>
          <p:cNvGrpSpPr/>
          <p:nvPr/>
        </p:nvGrpSpPr>
        <p:grpSpPr>
          <a:xfrm>
            <a:off x="-902370" y="-18988"/>
            <a:ext cx="10046378" cy="5237383"/>
            <a:chOff x="-902370" y="-18988"/>
            <a:chExt cx="10046378" cy="5237383"/>
          </a:xfrm>
        </p:grpSpPr>
        <p:pic>
          <p:nvPicPr>
            <p:cNvPr id="210" name="Google Shape;210;p30"/>
            <p:cNvPicPr preferRelativeResize="0"/>
            <p:nvPr/>
          </p:nvPicPr>
          <p:blipFill>
            <a:blip r:embed="rId2">
              <a:alphaModFix/>
            </a:blip>
            <a:stretch>
              <a:fillRect/>
            </a:stretch>
          </p:blipFill>
          <p:spPr>
            <a:xfrm>
              <a:off x="-902370" y="-18988"/>
              <a:ext cx="1953402" cy="1952395"/>
            </a:xfrm>
            <a:prstGeom prst="rect">
              <a:avLst/>
            </a:prstGeom>
            <a:noFill/>
            <a:ln>
              <a:noFill/>
            </a:ln>
          </p:spPr>
        </p:pic>
        <p:pic>
          <p:nvPicPr>
            <p:cNvPr id="211" name="Google Shape;211;p30"/>
            <p:cNvPicPr preferRelativeResize="0"/>
            <p:nvPr/>
          </p:nvPicPr>
          <p:blipFill>
            <a:blip r:embed="rId3">
              <a:alphaModFix/>
            </a:blip>
            <a:stretch>
              <a:fillRect/>
            </a:stretch>
          </p:blipFill>
          <p:spPr>
            <a:xfrm>
              <a:off x="-262638" y="2937421"/>
              <a:ext cx="1955822" cy="1952398"/>
            </a:xfrm>
            <a:prstGeom prst="rect">
              <a:avLst/>
            </a:prstGeom>
            <a:noFill/>
            <a:ln>
              <a:noFill/>
            </a:ln>
          </p:spPr>
        </p:pic>
        <p:pic>
          <p:nvPicPr>
            <p:cNvPr id="212" name="Google Shape;212;p30"/>
            <p:cNvPicPr preferRelativeResize="0"/>
            <p:nvPr/>
          </p:nvPicPr>
          <p:blipFill>
            <a:blip r:embed="rId4">
              <a:alphaModFix/>
            </a:blip>
            <a:stretch>
              <a:fillRect/>
            </a:stretch>
          </p:blipFill>
          <p:spPr>
            <a:xfrm>
              <a:off x="6" y="3227075"/>
              <a:ext cx="9144003" cy="1991320"/>
            </a:xfrm>
            <a:prstGeom prst="rect">
              <a:avLst/>
            </a:prstGeom>
            <a:noFill/>
            <a:ln>
              <a:noFill/>
            </a:ln>
          </p:spPr>
        </p:pic>
        <p:pic>
          <p:nvPicPr>
            <p:cNvPr id="213" name="Google Shape;213;p30"/>
            <p:cNvPicPr preferRelativeResize="0"/>
            <p:nvPr/>
          </p:nvPicPr>
          <p:blipFill>
            <a:blip r:embed="rId5">
              <a:alphaModFix/>
            </a:blip>
            <a:stretch>
              <a:fillRect/>
            </a:stretch>
          </p:blipFill>
          <p:spPr>
            <a:xfrm>
              <a:off x="168532" y="1368129"/>
              <a:ext cx="1041276" cy="1041279"/>
            </a:xfrm>
            <a:prstGeom prst="rect">
              <a:avLst/>
            </a:prstGeom>
            <a:noFill/>
            <a:ln>
              <a:noFill/>
            </a:ln>
          </p:spPr>
        </p:pic>
        <p:pic>
          <p:nvPicPr>
            <p:cNvPr id="214" name="Google Shape;214;p30"/>
            <p:cNvPicPr preferRelativeResize="0"/>
            <p:nvPr/>
          </p:nvPicPr>
          <p:blipFill>
            <a:blip r:embed="rId6">
              <a:alphaModFix/>
            </a:blip>
            <a:stretch>
              <a:fillRect/>
            </a:stretch>
          </p:blipFill>
          <p:spPr>
            <a:xfrm>
              <a:off x="8603441" y="912571"/>
              <a:ext cx="337058" cy="1952397"/>
            </a:xfrm>
            <a:prstGeom prst="rect">
              <a:avLst/>
            </a:prstGeom>
            <a:noFill/>
            <a:ln>
              <a:noFill/>
            </a:ln>
          </p:spPr>
        </p:pic>
        <p:pic>
          <p:nvPicPr>
            <p:cNvPr id="215" name="Google Shape;215;p30"/>
            <p:cNvPicPr preferRelativeResize="0"/>
            <p:nvPr/>
          </p:nvPicPr>
          <p:blipFill>
            <a:blip r:embed="rId7">
              <a:alphaModFix/>
            </a:blip>
            <a:stretch>
              <a:fillRect/>
            </a:stretch>
          </p:blipFill>
          <p:spPr>
            <a:xfrm>
              <a:off x="1693183" y="3759508"/>
              <a:ext cx="1153357" cy="1153361"/>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grpSp>
        <p:nvGrpSpPr>
          <p:cNvPr id="217" name="Google Shape;217;p31"/>
          <p:cNvGrpSpPr/>
          <p:nvPr/>
        </p:nvGrpSpPr>
        <p:grpSpPr>
          <a:xfrm>
            <a:off x="-3" y="-19002"/>
            <a:ext cx="9186753" cy="5165071"/>
            <a:chOff x="-3" y="-19002"/>
            <a:chExt cx="9186753" cy="5165071"/>
          </a:xfrm>
        </p:grpSpPr>
        <p:pic>
          <p:nvPicPr>
            <p:cNvPr id="218" name="Google Shape;218;p31"/>
            <p:cNvPicPr preferRelativeResize="0"/>
            <p:nvPr/>
          </p:nvPicPr>
          <p:blipFill>
            <a:blip r:embed="rId2">
              <a:alphaModFix/>
            </a:blip>
            <a:stretch>
              <a:fillRect/>
            </a:stretch>
          </p:blipFill>
          <p:spPr>
            <a:xfrm rot="10800000">
              <a:off x="7990635" y="3526301"/>
              <a:ext cx="1153357" cy="1619768"/>
            </a:xfrm>
            <a:prstGeom prst="rect">
              <a:avLst/>
            </a:prstGeom>
            <a:noFill/>
            <a:ln>
              <a:noFill/>
            </a:ln>
          </p:spPr>
        </p:pic>
        <p:pic>
          <p:nvPicPr>
            <p:cNvPr id="219" name="Google Shape;219;p31"/>
            <p:cNvPicPr preferRelativeResize="0"/>
            <p:nvPr/>
          </p:nvPicPr>
          <p:blipFill>
            <a:blip r:embed="rId3">
              <a:alphaModFix/>
            </a:blip>
            <a:stretch>
              <a:fillRect/>
            </a:stretch>
          </p:blipFill>
          <p:spPr>
            <a:xfrm>
              <a:off x="7833176" y="-19002"/>
              <a:ext cx="1353574" cy="1952397"/>
            </a:xfrm>
            <a:prstGeom prst="rect">
              <a:avLst/>
            </a:prstGeom>
            <a:noFill/>
            <a:ln>
              <a:noFill/>
            </a:ln>
          </p:spPr>
        </p:pic>
        <p:pic>
          <p:nvPicPr>
            <p:cNvPr id="220" name="Google Shape;220;p31"/>
            <p:cNvPicPr preferRelativeResize="0"/>
            <p:nvPr/>
          </p:nvPicPr>
          <p:blipFill>
            <a:blip r:embed="rId4">
              <a:alphaModFix/>
            </a:blip>
            <a:stretch>
              <a:fillRect/>
            </a:stretch>
          </p:blipFill>
          <p:spPr>
            <a:xfrm>
              <a:off x="-3" y="-19002"/>
              <a:ext cx="1153357" cy="1619768"/>
            </a:xfrm>
            <a:prstGeom prst="rect">
              <a:avLst/>
            </a:prstGeom>
            <a:noFill/>
            <a:ln>
              <a:noFill/>
            </a:ln>
          </p:spPr>
        </p:pic>
        <p:pic>
          <p:nvPicPr>
            <p:cNvPr id="221" name="Google Shape;221;p31"/>
            <p:cNvPicPr preferRelativeResize="0"/>
            <p:nvPr/>
          </p:nvPicPr>
          <p:blipFill>
            <a:blip r:embed="rId5">
              <a:alphaModFix/>
            </a:blip>
            <a:stretch>
              <a:fillRect/>
            </a:stretch>
          </p:blipFill>
          <p:spPr>
            <a:xfrm>
              <a:off x="676796" y="4672312"/>
              <a:ext cx="1956007" cy="238626"/>
            </a:xfrm>
            <a:prstGeom prst="rect">
              <a:avLst/>
            </a:prstGeom>
            <a:noFill/>
            <a:ln>
              <a:noFill/>
            </a:ln>
          </p:spPr>
        </p:pic>
        <p:pic>
          <p:nvPicPr>
            <p:cNvPr id="222" name="Google Shape;222;p31"/>
            <p:cNvPicPr preferRelativeResize="0"/>
            <p:nvPr/>
          </p:nvPicPr>
          <p:blipFill>
            <a:blip r:embed="rId6">
              <a:alphaModFix/>
            </a:blip>
            <a:stretch>
              <a:fillRect/>
            </a:stretch>
          </p:blipFill>
          <p:spPr>
            <a:xfrm>
              <a:off x="180515" y="4105552"/>
              <a:ext cx="1956007" cy="238626"/>
            </a:xfrm>
            <a:prstGeom prst="rect">
              <a:avLst/>
            </a:prstGeom>
            <a:noFill/>
            <a:ln>
              <a:noFill/>
            </a:ln>
          </p:spPr>
        </p:pic>
        <p:pic>
          <p:nvPicPr>
            <p:cNvPr id="223" name="Google Shape;223;p31"/>
            <p:cNvPicPr preferRelativeResize="0"/>
            <p:nvPr/>
          </p:nvPicPr>
          <p:blipFill>
            <a:blip r:embed="rId7">
              <a:alphaModFix/>
            </a:blip>
            <a:stretch>
              <a:fillRect/>
            </a:stretch>
          </p:blipFill>
          <p:spPr>
            <a:xfrm>
              <a:off x="6656053" y="400474"/>
              <a:ext cx="2013575" cy="780838"/>
            </a:xfrm>
            <a:prstGeom prst="rect">
              <a:avLst/>
            </a:prstGeom>
            <a:noFill/>
            <a:ln>
              <a:noFill/>
            </a:ln>
          </p:spPr>
        </p:pic>
        <p:pic>
          <p:nvPicPr>
            <p:cNvPr id="224" name="Google Shape;224;p31"/>
            <p:cNvPicPr preferRelativeResize="0"/>
            <p:nvPr/>
          </p:nvPicPr>
          <p:blipFill>
            <a:blip r:embed="rId8">
              <a:alphaModFix/>
            </a:blip>
            <a:stretch>
              <a:fillRect/>
            </a:stretch>
          </p:blipFill>
          <p:spPr>
            <a:xfrm rot="5400000">
              <a:off x="5951192" y="3965446"/>
              <a:ext cx="61396" cy="19523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0"/>
            <a:ext cx="3717000" cy="2165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3035853" y="3764950"/>
            <a:ext cx="2061300" cy="6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2"/>
          </p:nvPr>
        </p:nvSpPr>
        <p:spPr>
          <a:xfrm>
            <a:off x="4040731" y="1929700"/>
            <a:ext cx="2061300" cy="67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3"/>
          </p:nvPr>
        </p:nvSpPr>
        <p:spPr>
          <a:xfrm>
            <a:off x="3035844" y="3286350"/>
            <a:ext cx="20613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 name="Google Shape;28;p5"/>
          <p:cNvSpPr txBox="1">
            <a:spLocks noGrp="1"/>
          </p:cNvSpPr>
          <p:nvPr>
            <p:ph type="subTitle" idx="4"/>
          </p:nvPr>
        </p:nvSpPr>
        <p:spPr>
          <a:xfrm>
            <a:off x="4040731" y="1451100"/>
            <a:ext cx="2061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9" name="Google Shape;29;p5"/>
          <p:cNvPicPr preferRelativeResize="0"/>
          <p:nvPr/>
        </p:nvPicPr>
        <p:blipFill>
          <a:blip r:embed="rId2">
            <a:alphaModFix/>
          </a:blip>
          <a:stretch>
            <a:fillRect/>
          </a:stretch>
        </p:blipFill>
        <p:spPr>
          <a:xfrm rot="10800000">
            <a:off x="155320" y="539512"/>
            <a:ext cx="392400" cy="2273025"/>
          </a:xfrm>
          <a:prstGeom prst="rect">
            <a:avLst/>
          </a:prstGeom>
          <a:noFill/>
          <a:ln>
            <a:noFill/>
          </a:ln>
        </p:spPr>
      </p:pic>
      <p:pic>
        <p:nvPicPr>
          <p:cNvPr id="30" name="Google Shape;30;p5"/>
          <p:cNvPicPr preferRelativeResize="0"/>
          <p:nvPr/>
        </p:nvPicPr>
        <p:blipFill>
          <a:blip r:embed="rId3">
            <a:alphaModFix/>
          </a:blip>
          <a:stretch>
            <a:fillRect/>
          </a:stretch>
        </p:blipFill>
        <p:spPr>
          <a:xfrm rot="5400000">
            <a:off x="7932975" y="1755200"/>
            <a:ext cx="2004699" cy="1022625"/>
          </a:xfrm>
          <a:prstGeom prst="rect">
            <a:avLst/>
          </a:prstGeom>
          <a:noFill/>
          <a:ln>
            <a:noFill/>
          </a:ln>
        </p:spPr>
      </p:pic>
      <p:pic>
        <p:nvPicPr>
          <p:cNvPr id="31" name="Google Shape;31;p5"/>
          <p:cNvPicPr preferRelativeResize="0"/>
          <p:nvPr/>
        </p:nvPicPr>
        <p:blipFill>
          <a:blip r:embed="rId4">
            <a:alphaModFix/>
          </a:blip>
          <a:stretch>
            <a:fillRect/>
          </a:stretch>
        </p:blipFill>
        <p:spPr>
          <a:xfrm>
            <a:off x="-890849" y="3231564"/>
            <a:ext cx="2191292" cy="2189249"/>
          </a:xfrm>
          <a:prstGeom prst="rect">
            <a:avLst/>
          </a:prstGeom>
          <a:noFill/>
          <a:ln>
            <a:noFill/>
          </a:ln>
        </p:spPr>
      </p:pic>
      <p:pic>
        <p:nvPicPr>
          <p:cNvPr id="32" name="Google Shape;32;p5"/>
          <p:cNvPicPr preferRelativeResize="0"/>
          <p:nvPr/>
        </p:nvPicPr>
        <p:blipFill>
          <a:blip r:embed="rId5">
            <a:alphaModFix/>
          </a:blip>
          <a:stretch>
            <a:fillRect/>
          </a:stretch>
        </p:blipFill>
        <p:spPr>
          <a:xfrm>
            <a:off x="1" y="4194648"/>
            <a:ext cx="2257824" cy="21892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5" name="Google Shape;35;p6"/>
          <p:cNvPicPr preferRelativeResize="0"/>
          <p:nvPr/>
        </p:nvPicPr>
        <p:blipFill>
          <a:blip r:embed="rId2">
            <a:alphaModFix/>
          </a:blip>
          <a:stretch>
            <a:fillRect/>
          </a:stretch>
        </p:blipFill>
        <p:spPr>
          <a:xfrm rot="5400000">
            <a:off x="-985388" y="1179249"/>
            <a:ext cx="2393424" cy="506750"/>
          </a:xfrm>
          <a:prstGeom prst="rect">
            <a:avLst/>
          </a:prstGeom>
          <a:noFill/>
          <a:ln>
            <a:noFill/>
          </a:ln>
        </p:spPr>
      </p:pic>
      <p:pic>
        <p:nvPicPr>
          <p:cNvPr id="36" name="Google Shape;36;p6"/>
          <p:cNvPicPr preferRelativeResize="0"/>
          <p:nvPr/>
        </p:nvPicPr>
        <p:blipFill>
          <a:blip r:embed="rId3">
            <a:alphaModFix/>
          </a:blip>
          <a:stretch>
            <a:fillRect/>
          </a:stretch>
        </p:blipFill>
        <p:spPr>
          <a:xfrm>
            <a:off x="154366" y="2935750"/>
            <a:ext cx="408425" cy="102100"/>
          </a:xfrm>
          <a:prstGeom prst="rect">
            <a:avLst/>
          </a:prstGeom>
          <a:noFill/>
          <a:ln>
            <a:noFill/>
          </a:ln>
        </p:spPr>
      </p:pic>
      <p:pic>
        <p:nvPicPr>
          <p:cNvPr id="37" name="Google Shape;37;p6"/>
          <p:cNvPicPr preferRelativeResize="0"/>
          <p:nvPr/>
        </p:nvPicPr>
        <p:blipFill>
          <a:blip r:embed="rId4">
            <a:alphaModFix/>
          </a:blip>
          <a:stretch>
            <a:fillRect/>
          </a:stretch>
        </p:blipFill>
        <p:spPr>
          <a:xfrm rot="10800000">
            <a:off x="8509294" y="3366332"/>
            <a:ext cx="634705" cy="1152260"/>
          </a:xfrm>
          <a:prstGeom prst="rect">
            <a:avLst/>
          </a:prstGeom>
          <a:noFill/>
          <a:ln>
            <a:noFill/>
          </a:ln>
        </p:spPr>
      </p:pic>
      <p:pic>
        <p:nvPicPr>
          <p:cNvPr id="38" name="Google Shape;38;p6"/>
          <p:cNvPicPr preferRelativeResize="0"/>
          <p:nvPr/>
        </p:nvPicPr>
        <p:blipFill>
          <a:blip r:embed="rId5">
            <a:alphaModFix/>
          </a:blip>
          <a:stretch>
            <a:fillRect/>
          </a:stretch>
        </p:blipFill>
        <p:spPr>
          <a:xfrm>
            <a:off x="777250" y="55993"/>
            <a:ext cx="838128" cy="445025"/>
          </a:xfrm>
          <a:prstGeom prst="rect">
            <a:avLst/>
          </a:prstGeom>
          <a:noFill/>
          <a:ln>
            <a:noFill/>
          </a:ln>
        </p:spPr>
      </p:pic>
      <p:pic>
        <p:nvPicPr>
          <p:cNvPr id="39" name="Google Shape;39;p6"/>
          <p:cNvPicPr preferRelativeResize="0"/>
          <p:nvPr/>
        </p:nvPicPr>
        <p:blipFill>
          <a:blip r:embed="rId6">
            <a:alphaModFix/>
          </a:blip>
          <a:stretch>
            <a:fillRect/>
          </a:stretch>
        </p:blipFill>
        <p:spPr>
          <a:xfrm>
            <a:off x="7571741" y="4799283"/>
            <a:ext cx="1384646" cy="1692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1131450"/>
            <a:ext cx="3679800" cy="67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720000" y="1885638"/>
            <a:ext cx="3679800" cy="2126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pic>
        <p:nvPicPr>
          <p:cNvPr id="43" name="Google Shape;43;p7"/>
          <p:cNvPicPr preferRelativeResize="0"/>
          <p:nvPr/>
        </p:nvPicPr>
        <p:blipFill>
          <a:blip r:embed="rId2">
            <a:alphaModFix/>
          </a:blip>
          <a:stretch>
            <a:fillRect/>
          </a:stretch>
        </p:blipFill>
        <p:spPr>
          <a:xfrm>
            <a:off x="509004" y="223425"/>
            <a:ext cx="408425" cy="102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768500" y="720250"/>
            <a:ext cx="5607000" cy="161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8"/>
          <p:cNvPicPr preferRelativeResize="0"/>
          <p:nvPr/>
        </p:nvPicPr>
        <p:blipFill>
          <a:blip r:embed="rId2">
            <a:alphaModFix/>
          </a:blip>
          <a:stretch>
            <a:fillRect/>
          </a:stretch>
        </p:blipFill>
        <p:spPr>
          <a:xfrm rot="10800000" flipH="1">
            <a:off x="3511210" y="230448"/>
            <a:ext cx="2121574" cy="66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1109749" y="1530275"/>
            <a:ext cx="3422400" cy="1063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9" name="Google Shape;49;p9"/>
          <p:cNvSpPr txBox="1">
            <a:spLocks noGrp="1"/>
          </p:cNvSpPr>
          <p:nvPr>
            <p:ph type="subTitle" idx="1"/>
          </p:nvPr>
        </p:nvSpPr>
        <p:spPr>
          <a:xfrm>
            <a:off x="1109750" y="2652101"/>
            <a:ext cx="3422400" cy="106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0" name="Google Shape;50;p9"/>
          <p:cNvPicPr preferRelativeResize="0"/>
          <p:nvPr/>
        </p:nvPicPr>
        <p:blipFill>
          <a:blip r:embed="rId2">
            <a:alphaModFix/>
          </a:blip>
          <a:stretch>
            <a:fillRect/>
          </a:stretch>
        </p:blipFill>
        <p:spPr>
          <a:xfrm>
            <a:off x="40701" y="106600"/>
            <a:ext cx="606386" cy="15637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25" y="-13725"/>
            <a:ext cx="9144000" cy="5157300"/>
          </a:xfrm>
          <a:prstGeom prst="rect">
            <a:avLst/>
          </a:prstGeom>
          <a:noFill/>
          <a:ln>
            <a:noFill/>
          </a:ln>
        </p:spPr>
      </p:sp>
      <p:sp>
        <p:nvSpPr>
          <p:cNvPr id="53" name="Google Shape;53;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1pPr>
            <a:lvl2pPr lvl="1"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2pPr>
            <a:lvl3pPr lvl="2"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3pPr>
            <a:lvl4pPr lvl="3"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4pPr>
            <a:lvl5pPr lvl="4"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5pPr>
            <a:lvl6pPr lvl="5"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6pPr>
            <a:lvl7pPr lvl="6"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7pPr>
            <a:lvl8pPr lvl="7"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8pPr>
            <a:lvl9pPr lvl="8"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 id="2147483676" r:id="rId26"/>
    <p:sldLayoutId id="2147483677"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48.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tiff"/><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4.tif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31.xml"/><Relationship Id="rId16" Type="http://schemas.openxmlformats.org/officeDocument/2006/relationships/image" Target="../media/image87.png"/><Relationship Id="rId20"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2.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32.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3.jpeg"/><Relationship Id="rId5" Type="http://schemas.openxmlformats.org/officeDocument/2006/relationships/image" Target="../media/image20.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ctrTitle"/>
          </p:nvPr>
        </p:nvSpPr>
        <p:spPr>
          <a:xfrm>
            <a:off x="913615" y="1465378"/>
            <a:ext cx="7463019" cy="1958000"/>
          </a:xfrm>
          <a:prstGeom prst="rect">
            <a:avLst/>
          </a:prstGeom>
        </p:spPr>
        <p:txBody>
          <a:bodyPr spcFirstLastPara="1" wrap="square" lIns="91425" tIns="91425" rIns="91425" bIns="91425" anchor="b" anchorCtr="0">
            <a:noAutofit/>
          </a:bodyPr>
          <a:lstStyle/>
          <a:p>
            <a:pPr algn="ctr">
              <a:lnSpc>
                <a:spcPct val="150000"/>
              </a:lnSpc>
              <a:spcBef>
                <a:spcPts val="600"/>
              </a:spcBef>
              <a:spcAft>
                <a:spcPts val="600"/>
              </a:spcAft>
            </a:pPr>
            <a:r>
              <a:rPr lang="vi-VN" sz="2600">
                <a:solidFill>
                  <a:schemeClr val="accent3"/>
                </a:solidFill>
                <a:effectLst/>
                <a:latin typeface="Verdana" panose="020B0604030504040204" pitchFamily="34" charset="0"/>
                <a:ea typeface="Verdana" panose="020B0604030504040204" pitchFamily="34" charset="0"/>
                <a:cs typeface="Verdana" panose="020B0604030504040204" pitchFamily="34" charset="0"/>
              </a:rPr>
              <a:t>XÂY DỰNG WEBSITE</a:t>
            </a:r>
            <a:br>
              <a:rPr lang="vi-VN" sz="2600">
                <a:solidFill>
                  <a:schemeClr val="accent3"/>
                </a:solidFill>
                <a:effectLst/>
                <a:latin typeface="Verdana" panose="020B0604030504040204" pitchFamily="34" charset="0"/>
                <a:ea typeface="Verdana" panose="020B0604030504040204" pitchFamily="34" charset="0"/>
                <a:cs typeface="Verdana" panose="020B0604030504040204" pitchFamily="34" charset="0"/>
              </a:rPr>
            </a:br>
            <a:r>
              <a:rPr lang="en-VN" sz="2600">
                <a:solidFill>
                  <a:schemeClr val="accent3"/>
                </a:solidFill>
                <a:latin typeface="Verdana" panose="020B0604030504040204" pitchFamily="34" charset="0"/>
                <a:ea typeface="Verdana" panose="020B0604030504040204" pitchFamily="34" charset="0"/>
                <a:cs typeface="Verdana" panose="020B0604030504040204" pitchFamily="34" charset="0"/>
              </a:rPr>
              <a:t> </a:t>
            </a:r>
            <a:r>
              <a:rPr lang="vi-VN" sz="2600">
                <a:solidFill>
                  <a:schemeClr val="accent3"/>
                </a:solidFill>
                <a:effectLst/>
                <a:latin typeface="Verdana" panose="020B0604030504040204" pitchFamily="34" charset="0"/>
                <a:ea typeface="Verdana" panose="020B0604030504040204" pitchFamily="34" charset="0"/>
                <a:cs typeface="Verdana" panose="020B0604030504040204" pitchFamily="34" charset="0"/>
              </a:rPr>
              <a:t>QUẢN LÝ LỊCH THI KẾT THÚC MÔN</a:t>
            </a:r>
            <a:br>
              <a:rPr lang="vi-VN" sz="2600">
                <a:solidFill>
                  <a:schemeClr val="accent3"/>
                </a:solidFill>
                <a:effectLst/>
                <a:latin typeface="Verdana" panose="020B0604030504040204" pitchFamily="34" charset="0"/>
                <a:ea typeface="Verdana" panose="020B0604030504040204" pitchFamily="34" charset="0"/>
                <a:cs typeface="Verdana" panose="020B0604030504040204" pitchFamily="34" charset="0"/>
              </a:rPr>
            </a:br>
            <a:r>
              <a:rPr lang="vi-VN" sz="2600">
                <a:solidFill>
                  <a:schemeClr val="accent3"/>
                </a:solidFill>
                <a:effectLst/>
                <a:latin typeface="Verdana" panose="020B0604030504040204" pitchFamily="34" charset="0"/>
                <a:ea typeface="Verdana" panose="020B0604030504040204" pitchFamily="34" charset="0"/>
                <a:cs typeface="Verdana" panose="020B0604030504040204" pitchFamily="34" charset="0"/>
              </a:rPr>
              <a:t> CỦA KHOA KỸ THUẬT &amp; CÔNG NGHỆ</a:t>
            </a:r>
            <a:endParaRPr lang="en-VN" sz="2600">
              <a:solidFill>
                <a:schemeClr val="accent3"/>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36" name="Google Shape;236;p35"/>
          <p:cNvSpPr txBox="1">
            <a:spLocks noGrp="1"/>
          </p:cNvSpPr>
          <p:nvPr>
            <p:ph type="subTitle" idx="1"/>
          </p:nvPr>
        </p:nvSpPr>
        <p:spPr>
          <a:xfrm>
            <a:off x="2754610" y="273749"/>
            <a:ext cx="3634779" cy="1184691"/>
          </a:xfrm>
          <a:prstGeom prst="rect">
            <a:avLst/>
          </a:prstGeom>
        </p:spPr>
        <p:txBody>
          <a:bodyPr spcFirstLastPara="1" wrap="square" lIns="91425" tIns="91425" rIns="91425" bIns="91425" anchor="t" anchorCtr="0">
            <a:noAutofit/>
          </a:bodyPr>
          <a:lstStyle/>
          <a:p>
            <a:pPr algn="ctr">
              <a:lnSpc>
                <a:spcPct val="150000"/>
              </a:lnSpc>
            </a:pPr>
            <a:r>
              <a:rPr lang="en-US" sz="1400">
                <a:effectLst/>
                <a:latin typeface="Verdana" panose="020B0604030504040204" pitchFamily="34" charset="0"/>
                <a:ea typeface="Verdana" panose="020B0604030504040204" pitchFamily="34" charset="0"/>
                <a:cs typeface="Verdana" panose="020B0604030504040204" pitchFamily="34" charset="0"/>
              </a:rPr>
              <a:t>KHOA KỸ THUẬT VÀ CÔNG NGHỆ</a:t>
            </a:r>
            <a:endParaRPr lang="en-VN" sz="1400">
              <a:effectLst/>
              <a:latin typeface="Verdana" panose="020B0604030504040204" pitchFamily="34" charset="0"/>
              <a:ea typeface="Verdana" panose="020B0604030504040204" pitchFamily="34" charset="0"/>
              <a:cs typeface="Verdana" panose="020B0604030504040204" pitchFamily="34" charset="0"/>
            </a:endParaRPr>
          </a:p>
          <a:p>
            <a:pPr algn="ctr">
              <a:lnSpc>
                <a:spcPct val="150000"/>
              </a:lnSpc>
            </a:pPr>
            <a:r>
              <a:rPr lang="en-US" sz="1400" b="1">
                <a:effectLst/>
                <a:latin typeface="Verdana" panose="020B0604030504040204" pitchFamily="34" charset="0"/>
                <a:ea typeface="Verdana" panose="020B0604030504040204" pitchFamily="34" charset="0"/>
                <a:cs typeface="Verdana" panose="020B0604030504040204" pitchFamily="34" charset="0"/>
              </a:rPr>
              <a:t>BỘ MÔN CÔNG NGHỆ THÔNG TIN</a:t>
            </a:r>
            <a:endParaRPr lang="en-VN" sz="1400">
              <a:effectLst/>
              <a:latin typeface="Verdana" panose="020B0604030504040204" pitchFamily="34" charset="0"/>
              <a:ea typeface="Verdana" panose="020B0604030504040204" pitchFamily="34" charset="0"/>
              <a:cs typeface="Verdana" panose="020B0604030504040204" pitchFamily="34" charset="0"/>
            </a:endParaRPr>
          </a:p>
        </p:txBody>
      </p:sp>
      <p:grpSp>
        <p:nvGrpSpPr>
          <p:cNvPr id="237" name="Google Shape;237;p35"/>
          <p:cNvGrpSpPr/>
          <p:nvPr/>
        </p:nvGrpSpPr>
        <p:grpSpPr>
          <a:xfrm>
            <a:off x="0" y="3759836"/>
            <a:ext cx="9750527" cy="3219313"/>
            <a:chOff x="-73126" y="3065400"/>
            <a:chExt cx="9750527" cy="3219313"/>
          </a:xfrm>
        </p:grpSpPr>
        <p:pic>
          <p:nvPicPr>
            <p:cNvPr id="238" name="Google Shape;238;p35"/>
            <p:cNvPicPr preferRelativeResize="0"/>
            <p:nvPr/>
          </p:nvPicPr>
          <p:blipFill>
            <a:blip r:embed="rId3">
              <a:alphaModFix/>
            </a:blip>
            <a:stretch>
              <a:fillRect/>
            </a:stretch>
          </p:blipFill>
          <p:spPr>
            <a:xfrm>
              <a:off x="7717550" y="3065400"/>
              <a:ext cx="1959851" cy="1958001"/>
            </a:xfrm>
            <a:prstGeom prst="rect">
              <a:avLst/>
            </a:prstGeom>
            <a:noFill/>
            <a:ln>
              <a:noFill/>
            </a:ln>
          </p:spPr>
        </p:pic>
        <p:pic>
          <p:nvPicPr>
            <p:cNvPr id="239" name="Google Shape;239;p35"/>
            <p:cNvPicPr preferRelativeResize="0"/>
            <p:nvPr/>
          </p:nvPicPr>
          <p:blipFill>
            <a:blip r:embed="rId4">
              <a:alphaModFix/>
            </a:blip>
            <a:stretch>
              <a:fillRect/>
            </a:stretch>
          </p:blipFill>
          <p:spPr>
            <a:xfrm>
              <a:off x="-73126" y="3762088"/>
              <a:ext cx="9290250" cy="2522625"/>
            </a:xfrm>
            <a:prstGeom prst="rect">
              <a:avLst/>
            </a:prstGeom>
            <a:noFill/>
            <a:ln>
              <a:noFill/>
            </a:ln>
          </p:spPr>
        </p:pic>
      </p:grpSp>
      <p:pic>
        <p:nvPicPr>
          <p:cNvPr id="1026" name="Picture 2" descr="Ý Nghĩa Logo Trường Đại Học Thủ Dầu Một - TDMU">
            <a:extLst>
              <a:ext uri="{FF2B5EF4-FFF2-40B4-BE49-F238E27FC236}">
                <a16:creationId xmlns:a16="http://schemas.microsoft.com/office/drawing/2014/main" id="{B015FE83-82FE-8B4E-AA3E-6ECDC7467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43" y="85440"/>
            <a:ext cx="886120" cy="8861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B85E83-1309-9848-BCF2-029AFA12CD89}"/>
              </a:ext>
            </a:extLst>
          </p:cNvPr>
          <p:cNvSpPr txBox="1"/>
          <p:nvPr/>
        </p:nvSpPr>
        <p:spPr>
          <a:xfrm>
            <a:off x="8443356" y="3004457"/>
            <a:ext cx="184731" cy="307777"/>
          </a:xfrm>
          <a:prstGeom prst="rect">
            <a:avLst/>
          </a:prstGeom>
          <a:noFill/>
        </p:spPr>
        <p:txBody>
          <a:bodyPr wrap="none" rtlCol="0">
            <a:spAutoFit/>
          </a:bodyPr>
          <a:lstStyle/>
          <a:p>
            <a:endParaRPr lang="en-VN"/>
          </a:p>
        </p:txBody>
      </p:sp>
      <p:sp>
        <p:nvSpPr>
          <p:cNvPr id="3" name="TextBox 2">
            <a:extLst>
              <a:ext uri="{FF2B5EF4-FFF2-40B4-BE49-F238E27FC236}">
                <a16:creationId xmlns:a16="http://schemas.microsoft.com/office/drawing/2014/main" id="{9C323762-26B4-3E40-85A4-2A9B9F40000F}"/>
              </a:ext>
            </a:extLst>
          </p:cNvPr>
          <p:cNvSpPr txBox="1"/>
          <p:nvPr/>
        </p:nvSpPr>
        <p:spPr>
          <a:xfrm>
            <a:off x="543788" y="3528465"/>
            <a:ext cx="2234367" cy="695062"/>
          </a:xfrm>
          <a:prstGeom prst="rect">
            <a:avLst/>
          </a:prstGeom>
          <a:noFill/>
        </p:spPr>
        <p:txBody>
          <a:bodyPr wrap="square" rtlCol="0">
            <a:spAutoFit/>
          </a:bodyPr>
          <a:lstStyle/>
          <a:p>
            <a:pPr algn="just">
              <a:lnSpc>
                <a:spcPct val="150000"/>
              </a:lnSpc>
            </a:pPr>
            <a:r>
              <a:rPr lang="en-VN">
                <a:solidFill>
                  <a:schemeClr val="tx1"/>
                </a:solidFill>
                <a:latin typeface="Verdana" panose="020B0604030504040204" pitchFamily="34" charset="0"/>
                <a:ea typeface="Verdana" panose="020B0604030504040204" pitchFamily="34" charset="0"/>
                <a:cs typeface="Verdana" panose="020B0604030504040204" pitchFamily="34" charset="0"/>
              </a:rPr>
              <a:t>Giảng viên hướng dẫn:</a:t>
            </a:r>
          </a:p>
          <a:p>
            <a:pPr algn="just">
              <a:lnSpc>
                <a:spcPct val="150000"/>
              </a:lnSpc>
            </a:pPr>
            <a:r>
              <a:rPr lang="en-VN">
                <a:solidFill>
                  <a:schemeClr val="tx1"/>
                </a:solidFill>
                <a:latin typeface="Verdana" panose="020B0604030504040204" pitchFamily="34" charset="0"/>
                <a:ea typeface="Verdana" panose="020B0604030504040204" pitchFamily="34" charset="0"/>
                <a:cs typeface="Verdana" panose="020B0604030504040204" pitchFamily="34" charset="0"/>
              </a:rPr>
              <a:t>     ThS. Võ Thành C</a:t>
            </a:r>
          </a:p>
        </p:txBody>
      </p:sp>
      <p:sp>
        <p:nvSpPr>
          <p:cNvPr id="4" name="TextBox 3">
            <a:extLst>
              <a:ext uri="{FF2B5EF4-FFF2-40B4-BE49-F238E27FC236}">
                <a16:creationId xmlns:a16="http://schemas.microsoft.com/office/drawing/2014/main" id="{5DD109BF-F5F3-6149-AB13-2B6EBC1E16DE}"/>
              </a:ext>
            </a:extLst>
          </p:cNvPr>
          <p:cNvSpPr txBox="1"/>
          <p:nvPr/>
        </p:nvSpPr>
        <p:spPr>
          <a:xfrm>
            <a:off x="5502729" y="3683654"/>
            <a:ext cx="3461657" cy="1341393"/>
          </a:xfrm>
          <a:prstGeom prst="rect">
            <a:avLst/>
          </a:prstGeom>
          <a:noFill/>
        </p:spPr>
        <p:txBody>
          <a:bodyPr wrap="square" rtlCol="0">
            <a:spAutoFit/>
          </a:bodyPr>
          <a:lstStyle/>
          <a:p>
            <a:pPr algn="just">
              <a:lnSpc>
                <a:spcPct val="150000"/>
              </a:lnSpc>
            </a:pPr>
            <a:r>
              <a:rPr lang="en-VN" i="1">
                <a:solidFill>
                  <a:schemeClr val="tx1"/>
                </a:solidFill>
                <a:latin typeface="Verdana" panose="020B0604030504040204" pitchFamily="34" charset="0"/>
                <a:ea typeface="Verdana" panose="020B0604030504040204" pitchFamily="34" charset="0"/>
                <a:cs typeface="Verdana" panose="020B0604030504040204" pitchFamily="34" charset="0"/>
              </a:rPr>
              <a:t>Sinh viên thực hiện:</a:t>
            </a:r>
          </a:p>
          <a:p>
            <a:pPr lvl="1" algn="just">
              <a:lnSpc>
                <a:spcPct val="150000"/>
              </a:lnSpc>
            </a:pPr>
            <a:r>
              <a:rPr lang="en-VN">
                <a:solidFill>
                  <a:schemeClr val="tx1"/>
                </a:solidFill>
                <a:latin typeface="Verdana" panose="020B0604030504040204" pitchFamily="34" charset="0"/>
                <a:ea typeface="Verdana" panose="020B0604030504040204" pitchFamily="34" charset="0"/>
                <a:cs typeface="Verdana" panose="020B0604030504040204" pitchFamily="34" charset="0"/>
              </a:rPr>
              <a:t>     Nguyễn Thị Mỹ Yến</a:t>
            </a:r>
          </a:p>
          <a:p>
            <a:pPr lvl="1" algn="just">
              <a:lnSpc>
                <a:spcPct val="150000"/>
              </a:lnSpc>
            </a:pPr>
            <a:r>
              <a:rPr lang="en-VN">
                <a:solidFill>
                  <a:schemeClr val="tx1"/>
                </a:solidFill>
                <a:latin typeface="Verdana" panose="020B0604030504040204" pitchFamily="34" charset="0"/>
                <a:ea typeface="Verdana" panose="020B0604030504040204" pitchFamily="34" charset="0"/>
                <a:cs typeface="Verdana" panose="020B0604030504040204" pitchFamily="34" charset="0"/>
              </a:rPr>
              <a:t>     MSSV: 110120087</a:t>
            </a:r>
          </a:p>
          <a:p>
            <a:pPr lvl="1" algn="just">
              <a:lnSpc>
                <a:spcPct val="150000"/>
              </a:lnSpc>
            </a:pPr>
            <a:r>
              <a:rPr lang="en-VN">
                <a:solidFill>
                  <a:schemeClr val="tx1"/>
                </a:solidFill>
                <a:latin typeface="Verdana" panose="020B0604030504040204" pitchFamily="34" charset="0"/>
                <a:ea typeface="Verdana" panose="020B0604030504040204" pitchFamily="34" charset="0"/>
                <a:cs typeface="Verdana" panose="020B0604030504040204" pitchFamily="34" charset="0"/>
              </a:rPr>
              <a:t>     Lớp: DA20TTB</a:t>
            </a:r>
          </a:p>
        </p:txBody>
      </p:sp>
      <p:pic>
        <p:nvPicPr>
          <p:cNvPr id="6" name="Picture 5">
            <a:extLst>
              <a:ext uri="{FF2B5EF4-FFF2-40B4-BE49-F238E27FC236}">
                <a16:creationId xmlns:a16="http://schemas.microsoft.com/office/drawing/2014/main" id="{2D483FD2-B5AB-2341-B8DC-EC073D5DD621}"/>
              </a:ext>
            </a:extLst>
          </p:cNvPr>
          <p:cNvPicPr>
            <a:picLocks noChangeAspect="1"/>
          </p:cNvPicPr>
          <p:nvPr/>
        </p:nvPicPr>
        <p:blipFill rotWithShape="1">
          <a:blip r:embed="rId6"/>
          <a:srcRect l="74288" t="14914" r="4279" b="14148"/>
          <a:stretch/>
        </p:blipFill>
        <p:spPr>
          <a:xfrm>
            <a:off x="1543480" y="134180"/>
            <a:ext cx="580586" cy="7721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9" name="Google Shape;369;p44"/>
          <p:cNvGrpSpPr/>
          <p:nvPr/>
        </p:nvGrpSpPr>
        <p:grpSpPr>
          <a:xfrm>
            <a:off x="27774" y="68393"/>
            <a:ext cx="366269" cy="366269"/>
            <a:chOff x="-65131525" y="2281350"/>
            <a:chExt cx="316650" cy="316650"/>
          </a:xfrm>
        </p:grpSpPr>
        <p:sp>
          <p:nvSpPr>
            <p:cNvPr id="370" name="Google Shape;370;p44"/>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1" name="Google Shape;371;p44"/>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grpSp>
      <p:grpSp>
        <p:nvGrpSpPr>
          <p:cNvPr id="372" name="Google Shape;372;p44"/>
          <p:cNvGrpSpPr/>
          <p:nvPr/>
        </p:nvGrpSpPr>
        <p:grpSpPr>
          <a:xfrm>
            <a:off x="7054" y="4718552"/>
            <a:ext cx="366269" cy="359907"/>
            <a:chOff x="-60988625" y="2310475"/>
            <a:chExt cx="316650" cy="311150"/>
          </a:xfrm>
        </p:grpSpPr>
        <p:sp>
          <p:nvSpPr>
            <p:cNvPr id="373" name="Google Shape;373;p4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4" name="Google Shape;374;p4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5" name="Google Shape;375;p4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6" name="Google Shape;376;p4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7" name="Google Shape;377;p4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78" name="Google Shape;378;p4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grpSp>
      <p:sp>
        <p:nvSpPr>
          <p:cNvPr id="379" name="Google Shape;379;p44"/>
          <p:cNvSpPr/>
          <p:nvPr/>
        </p:nvSpPr>
        <p:spPr>
          <a:xfrm>
            <a:off x="8776656" y="1704195"/>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380" name="Google Shape;380;p44"/>
          <p:cNvSpPr/>
          <p:nvPr/>
        </p:nvSpPr>
        <p:spPr>
          <a:xfrm>
            <a:off x="-1895" y="2397493"/>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1" name="Table 31">
            <a:extLst>
              <a:ext uri="{FF2B5EF4-FFF2-40B4-BE49-F238E27FC236}">
                <a16:creationId xmlns:a16="http://schemas.microsoft.com/office/drawing/2014/main" id="{1A0079CB-C077-374E-A079-CA9E05B26052}"/>
              </a:ext>
            </a:extLst>
          </p:cNvPr>
          <p:cNvGraphicFramePr>
            <a:graphicFrameLocks noGrp="1"/>
          </p:cNvGraphicFramePr>
          <p:nvPr>
            <p:extLst>
              <p:ext uri="{D42A27DB-BD31-4B8C-83A1-F6EECF244321}">
                <p14:modId xmlns:p14="http://schemas.microsoft.com/office/powerpoint/2010/main" val="1944577480"/>
              </p:ext>
            </p:extLst>
          </p:nvPr>
        </p:nvGraphicFramePr>
        <p:xfrm>
          <a:off x="991485" y="138483"/>
          <a:ext cx="7161029" cy="4708957"/>
        </p:xfrm>
        <a:graphic>
          <a:graphicData uri="http://schemas.openxmlformats.org/drawingml/2006/table">
            <a:tbl>
              <a:tblPr firstRow="1" bandRow="1">
                <a:tableStyleId>{7717785B-AF2D-410C-A070-61153996189E}</a:tableStyleId>
              </a:tblPr>
              <a:tblGrid>
                <a:gridCol w="3473448">
                  <a:extLst>
                    <a:ext uri="{9D8B030D-6E8A-4147-A177-3AD203B41FA5}">
                      <a16:colId xmlns:a16="http://schemas.microsoft.com/office/drawing/2014/main" val="1621731420"/>
                    </a:ext>
                  </a:extLst>
                </a:gridCol>
                <a:gridCol w="3687581">
                  <a:extLst>
                    <a:ext uri="{9D8B030D-6E8A-4147-A177-3AD203B41FA5}">
                      <a16:colId xmlns:a16="http://schemas.microsoft.com/office/drawing/2014/main" val="1366991848"/>
                    </a:ext>
                  </a:extLst>
                </a:gridCol>
              </a:tblGrid>
              <a:tr h="428087">
                <a:tc>
                  <a:txBody>
                    <a:bodyPr/>
                    <a:lstStyle/>
                    <a:p>
                      <a:pPr algn="ctr">
                        <a:lnSpc>
                          <a:spcPct val="150000"/>
                        </a:lnSpc>
                        <a:spcBef>
                          <a:spcPts val="600"/>
                        </a:spcBef>
                        <a:spcAft>
                          <a:spcPts val="600"/>
                        </a:spcAft>
                      </a:pPr>
                      <a:r>
                        <a:rPr lang="en-US" sz="1800" b="1">
                          <a:solidFill>
                            <a:schemeClr val="tx1"/>
                          </a:solidFill>
                          <a:effectLst/>
                          <a:latin typeface="Times New Roman" panose="02020603050405020304" pitchFamily="18" charset="0"/>
                          <a:ea typeface="Times New Roman" panose="02020603050405020304" pitchFamily="18" charset="0"/>
                        </a:rPr>
                        <a:t>Tên thẻ</a:t>
                      </a:r>
                    </a:p>
                  </a:txBody>
                  <a:tcPr marL="68580" marR="6858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lnSpc>
                          <a:spcPct val="150000"/>
                        </a:lnSpc>
                        <a:spcBef>
                          <a:spcPts val="600"/>
                        </a:spcBef>
                        <a:spcAft>
                          <a:spcPts val="600"/>
                        </a:spcAft>
                      </a:pPr>
                      <a:r>
                        <a:rPr lang="en-US" sz="1800" b="1">
                          <a:solidFill>
                            <a:schemeClr val="tx1"/>
                          </a:solidFill>
                          <a:effectLst/>
                          <a:latin typeface="Times New Roman" panose="02020603050405020304" pitchFamily="18" charset="0"/>
                          <a:ea typeface="Times New Roman" panose="02020603050405020304" pitchFamily="18" charset="0"/>
                        </a:rPr>
                        <a:t>Chức năng</a:t>
                      </a:r>
                      <a:endParaRPr lang="en-VN"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11370311"/>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&lt;div&gt;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Tạo khu vực chứa nội dung.</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00835972"/>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&lt;p&gt;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Đánh dấu đoạn văn bản.</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93959228"/>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a:t>
                      </a:r>
                      <a:r>
                        <a:rPr lang="vi-VN" sz="1500">
                          <a:solidFill>
                            <a:schemeClr val="tx1"/>
                          </a:solidFill>
                          <a:effectLst/>
                          <a:latin typeface="Times New Roman" panose="02020603050405020304" pitchFamily="18" charset="0"/>
                          <a:ea typeface="Times New Roman" panose="02020603050405020304" pitchFamily="18" charset="0"/>
                        </a:rPr>
                        <a:t>a</a:t>
                      </a:r>
                      <a:r>
                        <a:rPr lang="en-US" sz="1500">
                          <a:solidFill>
                            <a:schemeClr val="tx1"/>
                          </a:solidFill>
                          <a:effectLst/>
                          <a:latin typeface="Times New Roman" panose="02020603050405020304" pitchFamily="18" charset="0"/>
                          <a:ea typeface="Times New Roman" panose="02020603050405020304" pitchFamily="18" charset="0"/>
                        </a:rPr>
                        <a:t>&gt;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Tạo liên kết đến trang khác</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40131112"/>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&lt;img&gt;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Chèn hình ảnh vào trang</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88326775"/>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&lt;ul&gt; và &lt;li&gt;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Tạo danh sách không có thứ tự</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43191176"/>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&lt;ol&gt; và &lt;li&gt;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Tạo danh sách có thứ tự</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96356407"/>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&lt;h1&gt; đến &lt;h6&gt;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Định dạng tiêu đề</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82576818"/>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&lt;table&gt;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Tạo bảng</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89050225"/>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&lt;form&gt;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Tạo biểu mẫu nhập liệu</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58741729"/>
                  </a:ext>
                </a:extLst>
              </a:tr>
              <a:tr h="428087">
                <a:tc>
                  <a:txBody>
                    <a:bodyPr/>
                    <a:lstStyle/>
                    <a:p>
                      <a:pPr>
                        <a:lnSpc>
                          <a:spcPct val="150000"/>
                        </a:lnSpc>
                        <a:spcBef>
                          <a:spcPts val="600"/>
                        </a:spcBef>
                        <a:spcAft>
                          <a:spcPts val="600"/>
                        </a:spcAft>
                      </a:pPr>
                      <a:r>
                        <a:rPr lang="en-US" sz="1500">
                          <a:solidFill>
                            <a:schemeClr val="tx1"/>
                          </a:solidFill>
                          <a:effectLst/>
                          <a:latin typeface="Times New Roman" panose="02020603050405020304" pitchFamily="18" charset="0"/>
                          <a:ea typeface="Times New Roman" panose="02020603050405020304" pitchFamily="18" charset="0"/>
                        </a:rPr>
                        <a:t>&lt;header&gt;, &lt;footer&gt;, &lt;section&gt;, &lt;article&gt;</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nSpc>
                          <a:spcPct val="150000"/>
                        </a:lnSpc>
                        <a:spcBef>
                          <a:spcPts val="600"/>
                        </a:spcBef>
                        <a:spcAft>
                          <a:spcPts val="600"/>
                        </a:spcAft>
                      </a:pPr>
                      <a:r>
                        <a:rPr lang="vi-VN" sz="1500">
                          <a:solidFill>
                            <a:schemeClr val="tx1"/>
                          </a:solidFill>
                          <a:effectLst/>
                          <a:latin typeface="Times New Roman" panose="02020603050405020304" pitchFamily="18" charset="0"/>
                          <a:ea typeface="Times New Roman" panose="02020603050405020304" pitchFamily="18" charset="0"/>
                        </a:rPr>
                        <a:t>Phần tử định dạng cụ thể</a:t>
                      </a:r>
                      <a:endParaRPr lang="en-VN" sz="15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99878998"/>
                  </a:ext>
                </a:extLst>
              </a:tr>
            </a:tbl>
          </a:graphicData>
        </a:graphic>
      </p:graphicFrame>
      <p:sp>
        <p:nvSpPr>
          <p:cNvPr id="15" name="Rounded Rectangle 14">
            <a:extLst>
              <a:ext uri="{FF2B5EF4-FFF2-40B4-BE49-F238E27FC236}">
                <a16:creationId xmlns:a16="http://schemas.microsoft.com/office/drawing/2014/main" id="{C554F658-D4DA-0E41-86C4-F528DAB34B00}"/>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7" name="TextBox 56">
            <a:extLst>
              <a:ext uri="{FF2B5EF4-FFF2-40B4-BE49-F238E27FC236}">
                <a16:creationId xmlns:a16="http://schemas.microsoft.com/office/drawing/2014/main" id="{8D5C543D-BE7D-D540-A608-2E516EBF91D7}"/>
              </a:ext>
            </a:extLst>
          </p:cNvPr>
          <p:cNvSpPr txBox="1"/>
          <p:nvPr/>
        </p:nvSpPr>
        <p:spPr>
          <a:xfrm>
            <a:off x="381621" y="67001"/>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58" name="TextBox 57">
            <a:extLst>
              <a:ext uri="{FF2B5EF4-FFF2-40B4-BE49-F238E27FC236}">
                <a16:creationId xmlns:a16="http://schemas.microsoft.com/office/drawing/2014/main" id="{7621B980-B2C8-814C-B9EA-AC495655F1EA}"/>
              </a:ext>
            </a:extLst>
          </p:cNvPr>
          <p:cNvSpPr txBox="1"/>
          <p:nvPr/>
        </p:nvSpPr>
        <p:spPr>
          <a:xfrm>
            <a:off x="1325346" y="136562"/>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59" name="Google Shape;288;p39">
            <a:extLst>
              <a:ext uri="{FF2B5EF4-FFF2-40B4-BE49-F238E27FC236}">
                <a16:creationId xmlns:a16="http://schemas.microsoft.com/office/drawing/2014/main" id="{1B8E8F55-18E2-C74B-87EC-D4F9A88651D6}"/>
              </a:ext>
            </a:extLst>
          </p:cNvPr>
          <p:cNvSpPr txBox="1">
            <a:spLocks/>
          </p:cNvSpPr>
          <p:nvPr/>
        </p:nvSpPr>
        <p:spPr>
          <a:xfrm>
            <a:off x="457430" y="706952"/>
            <a:ext cx="31891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2.3 Tìm hiểu về CSS</a:t>
            </a:r>
          </a:p>
        </p:txBody>
      </p:sp>
      <p:sp>
        <p:nvSpPr>
          <p:cNvPr id="60" name="Google Shape;276;p38">
            <a:extLst>
              <a:ext uri="{FF2B5EF4-FFF2-40B4-BE49-F238E27FC236}">
                <a16:creationId xmlns:a16="http://schemas.microsoft.com/office/drawing/2014/main" id="{3E29D6DF-44A8-2B48-B847-7413CDA6ACDD}"/>
              </a:ext>
            </a:extLst>
          </p:cNvPr>
          <p:cNvSpPr txBox="1">
            <a:spLocks/>
          </p:cNvSpPr>
          <p:nvPr/>
        </p:nvSpPr>
        <p:spPr>
          <a:xfrm>
            <a:off x="457430" y="1150000"/>
            <a:ext cx="4720913" cy="71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2.3.1 Khái niệm về CSS</a:t>
            </a:r>
          </a:p>
        </p:txBody>
      </p:sp>
      <p:sp>
        <p:nvSpPr>
          <p:cNvPr id="61" name="TextBox 60">
            <a:extLst>
              <a:ext uri="{FF2B5EF4-FFF2-40B4-BE49-F238E27FC236}">
                <a16:creationId xmlns:a16="http://schemas.microsoft.com/office/drawing/2014/main" id="{044A91B8-86F4-6E49-9751-8A4F97FA091D}"/>
              </a:ext>
            </a:extLst>
          </p:cNvPr>
          <p:cNvSpPr txBox="1"/>
          <p:nvPr/>
        </p:nvSpPr>
        <p:spPr>
          <a:xfrm>
            <a:off x="313140" y="1745887"/>
            <a:ext cx="4588644" cy="953403"/>
          </a:xfrm>
          <a:prstGeom prst="rect">
            <a:avLst/>
          </a:prstGeom>
          <a:noFill/>
        </p:spPr>
        <p:txBody>
          <a:bodyPr wrap="square" rtlCol="0">
            <a:spAutoFit/>
          </a:bodyPr>
          <a:lstStyle/>
          <a:p>
            <a:pPr>
              <a:lnSpc>
                <a:spcPct val="150000"/>
              </a:lnSpc>
            </a:pPr>
            <a:r>
              <a:rPr lang="en-US" sz="2000">
                <a:solidFill>
                  <a:schemeClr val="tx1"/>
                </a:solidFill>
                <a:latin typeface="Verdana" panose="020B0604030504040204" pitchFamily="34" charset="0"/>
                <a:ea typeface="Verdana" panose="020B0604030504040204" pitchFamily="34" charset="0"/>
                <a:cs typeface="Verdana" panose="020B0604030504040204" pitchFamily="34" charset="0"/>
              </a:rPr>
              <a:t>- Định dạng lại các phần tử được tạo ra bởi ngôn ngữ HTML</a:t>
            </a:r>
            <a:endParaRPr lang="en-VN" sz="20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TextBox 61">
            <a:extLst>
              <a:ext uri="{FF2B5EF4-FFF2-40B4-BE49-F238E27FC236}">
                <a16:creationId xmlns:a16="http://schemas.microsoft.com/office/drawing/2014/main" id="{BD73E3D3-DA06-9A4B-BC0A-DB4050FC2369}"/>
              </a:ext>
            </a:extLst>
          </p:cNvPr>
          <p:cNvSpPr txBox="1"/>
          <p:nvPr/>
        </p:nvSpPr>
        <p:spPr>
          <a:xfrm>
            <a:off x="313140" y="2836286"/>
            <a:ext cx="4588644" cy="1876732"/>
          </a:xfrm>
          <a:prstGeom prst="rect">
            <a:avLst/>
          </a:prstGeom>
          <a:noFill/>
        </p:spPr>
        <p:txBody>
          <a:bodyPr wrap="square" rtlCol="0">
            <a:spAutoFit/>
          </a:bodyPr>
          <a:lstStyle/>
          <a:p>
            <a:pPr lvl="1" algn="just">
              <a:lnSpc>
                <a:spcPct val="150000"/>
              </a:lnSpc>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Giúp người dùng có thể định dạng phong cách như thay đổi bố cục, màu sắc trang, màu chữ, phông chữ...</a:t>
            </a:r>
            <a:endParaRPr lang="en-VN" sz="20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5" name="Picture 2" descr="CSS là gì? Công dụng chức năng và hướng dẫn sử dụng chi tiết">
            <a:extLst>
              <a:ext uri="{FF2B5EF4-FFF2-40B4-BE49-F238E27FC236}">
                <a16:creationId xmlns:a16="http://schemas.microsoft.com/office/drawing/2014/main" id="{72AC8B5B-A3AA-504B-B384-E97BCF703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1" r="3976"/>
          <a:stretch/>
        </p:blipFill>
        <p:spPr bwMode="auto">
          <a:xfrm>
            <a:off x="5115996" y="1370397"/>
            <a:ext cx="3835451" cy="293177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293AB045-0585-FC48-A6EA-A82F55026F31}"/>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3" name="Google Shape;403;p46"/>
          <p:cNvGrpSpPr/>
          <p:nvPr/>
        </p:nvGrpSpPr>
        <p:grpSpPr>
          <a:xfrm>
            <a:off x="-417482" y="3555630"/>
            <a:ext cx="8936590" cy="3444875"/>
            <a:chOff x="299562" y="2599301"/>
            <a:chExt cx="8936590" cy="3444875"/>
          </a:xfrm>
        </p:grpSpPr>
        <p:pic>
          <p:nvPicPr>
            <p:cNvPr id="404" name="Google Shape;404;p46"/>
            <p:cNvPicPr preferRelativeResize="0"/>
            <p:nvPr/>
          </p:nvPicPr>
          <p:blipFill rotWithShape="1">
            <a:blip r:embed="rId3">
              <a:alphaModFix/>
            </a:blip>
            <a:srcRect r="16597" b="46389"/>
            <a:stretch/>
          </p:blipFill>
          <p:spPr>
            <a:xfrm>
              <a:off x="1768550" y="3334850"/>
              <a:ext cx="7467602" cy="2709326"/>
            </a:xfrm>
            <a:prstGeom prst="rect">
              <a:avLst/>
            </a:prstGeom>
            <a:noFill/>
            <a:ln>
              <a:noFill/>
            </a:ln>
          </p:spPr>
        </p:pic>
        <p:pic>
          <p:nvPicPr>
            <p:cNvPr id="405" name="Google Shape;405;p46"/>
            <p:cNvPicPr preferRelativeResize="0"/>
            <p:nvPr/>
          </p:nvPicPr>
          <p:blipFill>
            <a:blip r:embed="rId4">
              <a:alphaModFix/>
            </a:blip>
            <a:stretch>
              <a:fillRect/>
            </a:stretch>
          </p:blipFill>
          <p:spPr>
            <a:xfrm>
              <a:off x="552925" y="3183050"/>
              <a:ext cx="2413100" cy="2410875"/>
            </a:xfrm>
            <a:prstGeom prst="rect">
              <a:avLst/>
            </a:prstGeom>
            <a:noFill/>
            <a:ln>
              <a:noFill/>
            </a:ln>
          </p:spPr>
        </p:pic>
        <p:pic>
          <p:nvPicPr>
            <p:cNvPr id="406" name="Google Shape;406;p46"/>
            <p:cNvPicPr preferRelativeResize="0"/>
            <p:nvPr/>
          </p:nvPicPr>
          <p:blipFill>
            <a:blip r:embed="rId5">
              <a:alphaModFix/>
            </a:blip>
            <a:stretch>
              <a:fillRect/>
            </a:stretch>
          </p:blipFill>
          <p:spPr>
            <a:xfrm rot="-5400000">
              <a:off x="-191475" y="3090337"/>
              <a:ext cx="2004699" cy="1022625"/>
            </a:xfrm>
            <a:prstGeom prst="rect">
              <a:avLst/>
            </a:prstGeom>
            <a:noFill/>
            <a:ln>
              <a:noFill/>
            </a:ln>
          </p:spPr>
        </p:pic>
      </p:grpSp>
      <p:sp>
        <p:nvSpPr>
          <p:cNvPr id="2" name="TextBox 1">
            <a:extLst>
              <a:ext uri="{FF2B5EF4-FFF2-40B4-BE49-F238E27FC236}">
                <a16:creationId xmlns:a16="http://schemas.microsoft.com/office/drawing/2014/main" id="{EED2A278-2995-1447-9A73-A479D0C36CFD}"/>
              </a:ext>
            </a:extLst>
          </p:cNvPr>
          <p:cNvSpPr txBox="1"/>
          <p:nvPr/>
        </p:nvSpPr>
        <p:spPr>
          <a:xfrm>
            <a:off x="5426439" y="2953062"/>
            <a:ext cx="184731" cy="307777"/>
          </a:xfrm>
          <a:prstGeom prst="rect">
            <a:avLst/>
          </a:prstGeom>
          <a:noFill/>
        </p:spPr>
        <p:txBody>
          <a:bodyPr wrap="none" rtlCol="0">
            <a:spAutoFit/>
          </a:bodyPr>
          <a:lstStyle/>
          <a:p>
            <a:endParaRPr lang="en-VN"/>
          </a:p>
        </p:txBody>
      </p:sp>
      <p:sp>
        <p:nvSpPr>
          <p:cNvPr id="26" name="TextBox 25">
            <a:extLst>
              <a:ext uri="{FF2B5EF4-FFF2-40B4-BE49-F238E27FC236}">
                <a16:creationId xmlns:a16="http://schemas.microsoft.com/office/drawing/2014/main" id="{2F7EF034-8DBB-4B47-81C3-C0F004284DCE}"/>
              </a:ext>
            </a:extLst>
          </p:cNvPr>
          <p:cNvSpPr txBox="1"/>
          <p:nvPr/>
        </p:nvSpPr>
        <p:spPr>
          <a:xfrm>
            <a:off x="381621" y="67001"/>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27" name="TextBox 26">
            <a:extLst>
              <a:ext uri="{FF2B5EF4-FFF2-40B4-BE49-F238E27FC236}">
                <a16:creationId xmlns:a16="http://schemas.microsoft.com/office/drawing/2014/main" id="{41D36889-C341-AC44-B03C-C15A011675F9}"/>
              </a:ext>
            </a:extLst>
          </p:cNvPr>
          <p:cNvSpPr txBox="1"/>
          <p:nvPr/>
        </p:nvSpPr>
        <p:spPr>
          <a:xfrm>
            <a:off x="1325346" y="136562"/>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28" name="Google Shape;288;p39">
            <a:extLst>
              <a:ext uri="{FF2B5EF4-FFF2-40B4-BE49-F238E27FC236}">
                <a16:creationId xmlns:a16="http://schemas.microsoft.com/office/drawing/2014/main" id="{E7C59C7B-9DE8-5D43-9497-61FCC1F03573}"/>
              </a:ext>
            </a:extLst>
          </p:cNvPr>
          <p:cNvSpPr txBox="1">
            <a:spLocks/>
          </p:cNvSpPr>
          <p:nvPr/>
        </p:nvSpPr>
        <p:spPr>
          <a:xfrm>
            <a:off x="457430" y="706952"/>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2.3 Tìm hiểu về CSS</a:t>
            </a:r>
          </a:p>
        </p:txBody>
      </p:sp>
      <p:sp>
        <p:nvSpPr>
          <p:cNvPr id="29" name="Google Shape;276;p38">
            <a:extLst>
              <a:ext uri="{FF2B5EF4-FFF2-40B4-BE49-F238E27FC236}">
                <a16:creationId xmlns:a16="http://schemas.microsoft.com/office/drawing/2014/main" id="{B6EC1CF8-B498-2440-8093-58F39BD6839B}"/>
              </a:ext>
            </a:extLst>
          </p:cNvPr>
          <p:cNvSpPr txBox="1">
            <a:spLocks/>
          </p:cNvSpPr>
          <p:nvPr/>
        </p:nvSpPr>
        <p:spPr>
          <a:xfrm>
            <a:off x="457430" y="1150000"/>
            <a:ext cx="4720913"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2.3.2 Cấu trúc của CSS</a:t>
            </a:r>
          </a:p>
        </p:txBody>
      </p:sp>
      <p:sp>
        <p:nvSpPr>
          <p:cNvPr id="30" name="TextBox 29">
            <a:extLst>
              <a:ext uri="{FF2B5EF4-FFF2-40B4-BE49-F238E27FC236}">
                <a16:creationId xmlns:a16="http://schemas.microsoft.com/office/drawing/2014/main" id="{7475A6B0-D6E3-534A-9794-E4643FC17475}"/>
              </a:ext>
            </a:extLst>
          </p:cNvPr>
          <p:cNvSpPr txBox="1"/>
          <p:nvPr/>
        </p:nvSpPr>
        <p:spPr>
          <a:xfrm>
            <a:off x="381621" y="1707365"/>
            <a:ext cx="5474576" cy="400110"/>
          </a:xfrm>
          <a:prstGeom prst="rect">
            <a:avLst/>
          </a:prstGeom>
          <a:noFill/>
        </p:spPr>
        <p:txBody>
          <a:bodyPr wrap="none" rtlCol="0">
            <a:spAutoFit/>
          </a:bodyPr>
          <a:lstStyle/>
          <a:p>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Một đoạn CSS cơ bản gồm 4 phần chính:</a:t>
            </a:r>
          </a:p>
        </p:txBody>
      </p:sp>
      <p:sp>
        <p:nvSpPr>
          <p:cNvPr id="31" name="TextBox 30">
            <a:extLst>
              <a:ext uri="{FF2B5EF4-FFF2-40B4-BE49-F238E27FC236}">
                <a16:creationId xmlns:a16="http://schemas.microsoft.com/office/drawing/2014/main" id="{15C76D20-96D6-8A4F-96A8-F878330D9093}"/>
              </a:ext>
            </a:extLst>
          </p:cNvPr>
          <p:cNvSpPr txBox="1"/>
          <p:nvPr/>
        </p:nvSpPr>
        <p:spPr>
          <a:xfrm>
            <a:off x="1077778" y="2315382"/>
            <a:ext cx="3184161" cy="1876732"/>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Bộ chọn</a:t>
            </a:r>
            <a:b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Khai báo</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Thuộc tính</a:t>
            </a:r>
          </a:p>
          <a:p>
            <a:pPr marL="0" marR="0" lvl="0" indent="0" defTabSz="914400" eaLnBrk="1" fontAlgn="auto" latinLnBrk="0" hangingPunct="1">
              <a:lnSpc>
                <a:spcPct val="150000"/>
              </a:lnSpc>
              <a:spcBef>
                <a:spcPts val="0"/>
              </a:spcBef>
              <a:spcAft>
                <a:spcPts val="0"/>
              </a:spcAft>
              <a:buClrTx/>
              <a:buSzTx/>
              <a:buFontTx/>
              <a:buNone/>
              <a:tabLst/>
              <a:defRPr/>
            </a:pPr>
            <a:r>
              <a:rPr kumimoji="0" lang="en-VN"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Giá trị thuộc tính</a:t>
            </a:r>
          </a:p>
        </p:txBody>
      </p:sp>
      <p:pic>
        <p:nvPicPr>
          <p:cNvPr id="34" name="Picture 2" descr="The Cascade Explained - How CSS Styles Are Applied to Html Elements">
            <a:extLst>
              <a:ext uri="{FF2B5EF4-FFF2-40B4-BE49-F238E27FC236}">
                <a16:creationId xmlns:a16="http://schemas.microsoft.com/office/drawing/2014/main" id="{475432FB-4EE6-9640-9D9C-835A8743CB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0840"/>
          <a:stretch/>
        </p:blipFill>
        <p:spPr bwMode="auto">
          <a:xfrm>
            <a:off x="4177034" y="2294024"/>
            <a:ext cx="4291460" cy="2325006"/>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2FA24354-1F7B-4648-B624-645680FD5B85}"/>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9" name="Google Shape;369;p44"/>
          <p:cNvGrpSpPr/>
          <p:nvPr/>
        </p:nvGrpSpPr>
        <p:grpSpPr>
          <a:xfrm>
            <a:off x="27774" y="68393"/>
            <a:ext cx="366269" cy="366269"/>
            <a:chOff x="-65131525" y="2281350"/>
            <a:chExt cx="316650" cy="316650"/>
          </a:xfrm>
        </p:grpSpPr>
        <p:sp>
          <p:nvSpPr>
            <p:cNvPr id="370" name="Google Shape;370;p44"/>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1" name="Google Shape;371;p44"/>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372" name="Google Shape;372;p44"/>
          <p:cNvGrpSpPr/>
          <p:nvPr/>
        </p:nvGrpSpPr>
        <p:grpSpPr>
          <a:xfrm>
            <a:off x="7054" y="4718552"/>
            <a:ext cx="366269" cy="359907"/>
            <a:chOff x="-60988625" y="2310475"/>
            <a:chExt cx="316650" cy="311150"/>
          </a:xfrm>
        </p:grpSpPr>
        <p:sp>
          <p:nvSpPr>
            <p:cNvPr id="373" name="Google Shape;373;p4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4" name="Google Shape;374;p4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5" name="Google Shape;375;p4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6" name="Google Shape;376;p4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7" name="Google Shape;377;p4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78" name="Google Shape;378;p4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79" name="Google Shape;379;p44"/>
          <p:cNvSpPr/>
          <p:nvPr/>
        </p:nvSpPr>
        <p:spPr>
          <a:xfrm>
            <a:off x="8776656" y="1704195"/>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0" name="Google Shape;380;p44"/>
          <p:cNvSpPr/>
          <p:nvPr/>
        </p:nvSpPr>
        <p:spPr>
          <a:xfrm>
            <a:off x="-1895" y="2397493"/>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1" name="Table 31">
            <a:extLst>
              <a:ext uri="{FF2B5EF4-FFF2-40B4-BE49-F238E27FC236}">
                <a16:creationId xmlns:a16="http://schemas.microsoft.com/office/drawing/2014/main" id="{1A0079CB-C077-374E-A079-CA9E05B26052}"/>
              </a:ext>
            </a:extLst>
          </p:cNvPr>
          <p:cNvGraphicFramePr>
            <a:graphicFrameLocks noGrp="1"/>
          </p:cNvGraphicFramePr>
          <p:nvPr>
            <p:extLst>
              <p:ext uri="{D42A27DB-BD31-4B8C-83A1-F6EECF244321}">
                <p14:modId xmlns:p14="http://schemas.microsoft.com/office/powerpoint/2010/main" val="1419559500"/>
              </p:ext>
            </p:extLst>
          </p:nvPr>
        </p:nvGraphicFramePr>
        <p:xfrm>
          <a:off x="346647" y="138483"/>
          <a:ext cx="8742932" cy="4708957"/>
        </p:xfrm>
        <a:graphic>
          <a:graphicData uri="http://schemas.openxmlformats.org/drawingml/2006/table">
            <a:tbl>
              <a:tblPr firstRow="1" bandRow="1">
                <a:tableStyleId>{7717785B-AF2D-410C-A070-61153996189E}</a:tableStyleId>
              </a:tblPr>
              <a:tblGrid>
                <a:gridCol w="1908435">
                  <a:extLst>
                    <a:ext uri="{9D8B030D-6E8A-4147-A177-3AD203B41FA5}">
                      <a16:colId xmlns:a16="http://schemas.microsoft.com/office/drawing/2014/main" val="1621731420"/>
                    </a:ext>
                  </a:extLst>
                </a:gridCol>
                <a:gridCol w="6834497">
                  <a:extLst>
                    <a:ext uri="{9D8B030D-6E8A-4147-A177-3AD203B41FA5}">
                      <a16:colId xmlns:a16="http://schemas.microsoft.com/office/drawing/2014/main" val="1366991848"/>
                    </a:ext>
                  </a:extLst>
                </a:gridCol>
              </a:tblGrid>
              <a:tr h="428087">
                <a:tc>
                  <a:txBody>
                    <a:bodyPr/>
                    <a:lstStyle/>
                    <a:p>
                      <a:pPr algn="ctr">
                        <a:lnSpc>
                          <a:spcPct val="150000"/>
                        </a:lnSpc>
                        <a:spcBef>
                          <a:spcPts val="600"/>
                        </a:spcBef>
                        <a:spcAft>
                          <a:spcPts val="600"/>
                        </a:spcAft>
                      </a:pPr>
                      <a:r>
                        <a:rPr lang="en-US" sz="1400" b="1">
                          <a:solidFill>
                            <a:schemeClr val="tx1"/>
                          </a:solidFill>
                          <a:effectLst/>
                          <a:latin typeface="Verdana" panose="020B0604030504040204" pitchFamily="34" charset="0"/>
                          <a:ea typeface="Verdana" panose="020B0604030504040204" pitchFamily="34" charset="0"/>
                          <a:cs typeface="Verdana" panose="020B0604030504040204" pitchFamily="34" charset="0"/>
                        </a:rPr>
                        <a:t>Tên thuộc tính</a:t>
                      </a:r>
                    </a:p>
                  </a:txBody>
                  <a:tcPr marL="68580" marR="6858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lnSpc>
                          <a:spcPct val="150000"/>
                        </a:lnSpc>
                        <a:spcBef>
                          <a:spcPts val="600"/>
                        </a:spcBef>
                        <a:spcAft>
                          <a:spcPts val="600"/>
                        </a:spcAft>
                      </a:pPr>
                      <a:r>
                        <a:rPr lang="en-US" sz="1400" b="1">
                          <a:solidFill>
                            <a:schemeClr val="tx1"/>
                          </a:solidFill>
                          <a:effectLst/>
                          <a:latin typeface="Verdana" panose="020B0604030504040204" pitchFamily="34" charset="0"/>
                          <a:ea typeface="Verdana" panose="020B0604030504040204" pitchFamily="34" charset="0"/>
                          <a:cs typeface="Verdana" panose="020B0604030504040204" pitchFamily="34" charset="0"/>
                        </a:rPr>
                        <a:t>Ý nghĩa</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11370311"/>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c</a:t>
                      </a:r>
                      <a:r>
                        <a:rPr lang="en-US" sz="1400">
                          <a:solidFill>
                            <a:schemeClr val="tx1"/>
                          </a:solidFill>
                          <a:effectLst/>
                          <a:latin typeface="Verdana" panose="020B0604030504040204" pitchFamily="34" charset="0"/>
                          <a:ea typeface="Verdana" panose="020B0604030504040204" pitchFamily="34" charset="0"/>
                          <a:cs typeface="Verdana" panose="020B0604030504040204" pitchFamily="34" charset="0"/>
                        </a:rPr>
                        <a:t>olor</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en-US" sz="1400">
                          <a:solidFill>
                            <a:schemeClr val="tx1"/>
                          </a:solidFill>
                          <a:effectLst/>
                          <a:latin typeface="Verdana" panose="020B0604030504040204" pitchFamily="34" charset="0"/>
                          <a:ea typeface="Verdana" panose="020B0604030504040204" pitchFamily="34" charset="0"/>
                          <a:cs typeface="Verdana" panose="020B0604030504040204" pitchFamily="34" charset="0"/>
                        </a:rPr>
                        <a:t>Định rõ màu chữ cho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00835972"/>
                  </a:ext>
                </a:extLst>
              </a:tr>
              <a:tr h="428087">
                <a:tc>
                  <a:txBody>
                    <a:bodyPr/>
                    <a:lstStyle/>
                    <a:p>
                      <a:pPr algn="just">
                        <a:lnSpc>
                          <a:spcPct val="150000"/>
                        </a:lnSpc>
                        <a:spcBef>
                          <a:spcPts val="600"/>
                        </a:spcBef>
                        <a:spcAft>
                          <a:spcPts val="600"/>
                        </a:spcAft>
                      </a:pPr>
                      <a:r>
                        <a:rPr lang="en-US" sz="1400">
                          <a:solidFill>
                            <a:schemeClr val="tx1"/>
                          </a:solidFill>
                          <a:effectLst/>
                          <a:latin typeface="Verdana" panose="020B0604030504040204" pitchFamily="34" charset="0"/>
                          <a:ea typeface="Verdana" panose="020B0604030504040204" pitchFamily="34" charset="0"/>
                          <a:cs typeface="Verdana" panose="020B0604030504040204" pitchFamily="34" charset="0"/>
                        </a:rPr>
                        <a:t>font-size</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en-US" sz="1400">
                          <a:solidFill>
                            <a:schemeClr val="tx1"/>
                          </a:solidFill>
                          <a:effectLst/>
                          <a:latin typeface="Verdana" panose="020B0604030504040204" pitchFamily="34" charset="0"/>
                          <a:ea typeface="Verdana" panose="020B0604030504040204" pitchFamily="34" charset="0"/>
                          <a:cs typeface="Verdana" panose="020B0604030504040204" pitchFamily="34" charset="0"/>
                        </a:rPr>
                        <a:t>font-size: Xác định kích thước chữ.</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93959228"/>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font-family</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Chọn kiểu font chữ sử dụng cho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40131112"/>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background-color</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Thiết lập màu nền cho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88326775"/>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padding</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Định khoảng cách giữa nội dung và biên bên trong của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43191176"/>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margin</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Định vị trí và khoảng cách giữa các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96356407"/>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border</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Tạo viền cho phần tử với độ dày, kiểu và màu sắc được chỉ định.</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82576818"/>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display</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Xác định cách hiển thị phần tử, như block, inline, inline-block, flex, grid...</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89050225"/>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width và height</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Xác định chiều rộng và chiều cao của phần tử.</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58741729"/>
                  </a:ext>
                </a:extLst>
              </a:tr>
              <a:tr h="428087">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position:</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just">
                        <a:lnSpc>
                          <a:spcPct val="150000"/>
                        </a:lnSpc>
                        <a:spcBef>
                          <a:spcPts val="600"/>
                        </a:spcBef>
                        <a:spcAft>
                          <a:spcPts val="600"/>
                        </a:spcAft>
                      </a:pPr>
                      <a:r>
                        <a:rPr lang="vi-VN" sz="1400">
                          <a:solidFill>
                            <a:schemeClr val="tx1"/>
                          </a:solidFill>
                          <a:effectLst/>
                          <a:latin typeface="Verdana" panose="020B0604030504040204" pitchFamily="34" charset="0"/>
                          <a:ea typeface="Verdana" panose="020B0604030504040204" pitchFamily="34" charset="0"/>
                          <a:cs typeface="Verdana" panose="020B0604030504040204" pitchFamily="34" charset="0"/>
                        </a:rPr>
                        <a:t>Điều chỉnh vị trí của phần tử dựa trên các giá trị</a:t>
                      </a:r>
                      <a:endParaRPr lang="en-VN" sz="14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99878998"/>
                  </a:ext>
                </a:extLst>
              </a:tr>
            </a:tbl>
          </a:graphicData>
        </a:graphic>
      </p:graphicFrame>
      <p:sp>
        <p:nvSpPr>
          <p:cNvPr id="15" name="Rounded Rectangle 14">
            <a:extLst>
              <a:ext uri="{FF2B5EF4-FFF2-40B4-BE49-F238E27FC236}">
                <a16:creationId xmlns:a16="http://schemas.microsoft.com/office/drawing/2014/main" id="{2A2CE21E-6952-274F-8752-ADEE40375B7C}"/>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12</a:t>
            </a:r>
          </a:p>
        </p:txBody>
      </p:sp>
    </p:spTree>
    <p:extLst>
      <p:ext uri="{BB962C8B-B14F-4D97-AF65-F5344CB8AC3E}">
        <p14:creationId xmlns:p14="http://schemas.microsoft.com/office/powerpoint/2010/main" val="334974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3" name="Google Shape;413;p47"/>
          <p:cNvGrpSpPr/>
          <p:nvPr/>
        </p:nvGrpSpPr>
        <p:grpSpPr>
          <a:xfrm>
            <a:off x="-2255229" y="193935"/>
            <a:ext cx="3368414" cy="6878862"/>
            <a:chOff x="-1235898" y="-285750"/>
            <a:chExt cx="3368414" cy="6878862"/>
          </a:xfrm>
        </p:grpSpPr>
        <p:pic>
          <p:nvPicPr>
            <p:cNvPr id="414" name="Google Shape;414;p47"/>
            <p:cNvPicPr preferRelativeResize="0"/>
            <p:nvPr/>
          </p:nvPicPr>
          <p:blipFill>
            <a:blip r:embed="rId3">
              <a:alphaModFix/>
            </a:blip>
            <a:stretch>
              <a:fillRect/>
            </a:stretch>
          </p:blipFill>
          <p:spPr>
            <a:xfrm>
              <a:off x="-451217" y="4061413"/>
              <a:ext cx="2583733" cy="2531699"/>
            </a:xfrm>
            <a:prstGeom prst="rect">
              <a:avLst/>
            </a:prstGeom>
            <a:noFill/>
            <a:ln>
              <a:noFill/>
            </a:ln>
          </p:spPr>
        </p:pic>
        <p:pic>
          <p:nvPicPr>
            <p:cNvPr id="415" name="Google Shape;415;p47"/>
            <p:cNvPicPr preferRelativeResize="0"/>
            <p:nvPr/>
          </p:nvPicPr>
          <p:blipFill>
            <a:blip r:embed="rId4">
              <a:alphaModFix/>
            </a:blip>
            <a:stretch>
              <a:fillRect/>
            </a:stretch>
          </p:blipFill>
          <p:spPr>
            <a:xfrm rot="5400000">
              <a:off x="-1809648" y="288000"/>
              <a:ext cx="3750349" cy="2602849"/>
            </a:xfrm>
            <a:prstGeom prst="rect">
              <a:avLst/>
            </a:prstGeom>
            <a:noFill/>
            <a:ln>
              <a:noFill/>
            </a:ln>
          </p:spPr>
        </p:pic>
        <p:pic>
          <p:nvPicPr>
            <p:cNvPr id="416" name="Google Shape;416;p47"/>
            <p:cNvPicPr preferRelativeResize="0"/>
            <p:nvPr/>
          </p:nvPicPr>
          <p:blipFill>
            <a:blip r:embed="rId5">
              <a:alphaModFix/>
            </a:blip>
            <a:stretch>
              <a:fillRect/>
            </a:stretch>
          </p:blipFill>
          <p:spPr>
            <a:xfrm>
              <a:off x="-161697" y="3302483"/>
              <a:ext cx="2004700" cy="524071"/>
            </a:xfrm>
            <a:prstGeom prst="rect">
              <a:avLst/>
            </a:prstGeom>
            <a:noFill/>
            <a:ln>
              <a:noFill/>
            </a:ln>
          </p:spPr>
        </p:pic>
      </p:grpSp>
      <p:sp>
        <p:nvSpPr>
          <p:cNvPr id="48" name="TextBox 47">
            <a:extLst>
              <a:ext uri="{FF2B5EF4-FFF2-40B4-BE49-F238E27FC236}">
                <a16:creationId xmlns:a16="http://schemas.microsoft.com/office/drawing/2014/main" id="{34CBA45D-8F14-FB49-91A1-98259B05A727}"/>
              </a:ext>
            </a:extLst>
          </p:cNvPr>
          <p:cNvSpPr txBox="1"/>
          <p:nvPr/>
        </p:nvSpPr>
        <p:spPr>
          <a:xfrm>
            <a:off x="5426439" y="2953062"/>
            <a:ext cx="184731" cy="307777"/>
          </a:xfrm>
          <a:prstGeom prst="rect">
            <a:avLst/>
          </a:prstGeom>
          <a:noFill/>
        </p:spPr>
        <p:txBody>
          <a:bodyPr wrap="none" rtlCol="0">
            <a:spAutoFit/>
          </a:bodyPr>
          <a:lstStyle/>
          <a:p>
            <a:endParaRPr lang="en-VN"/>
          </a:p>
        </p:txBody>
      </p:sp>
      <p:sp>
        <p:nvSpPr>
          <p:cNvPr id="49" name="TextBox 48">
            <a:extLst>
              <a:ext uri="{FF2B5EF4-FFF2-40B4-BE49-F238E27FC236}">
                <a16:creationId xmlns:a16="http://schemas.microsoft.com/office/drawing/2014/main" id="{424F1B56-6DE1-E54B-B589-2282D2CE4D27}"/>
              </a:ext>
            </a:extLst>
          </p:cNvPr>
          <p:cNvSpPr txBox="1"/>
          <p:nvPr/>
        </p:nvSpPr>
        <p:spPr>
          <a:xfrm>
            <a:off x="381621" y="67001"/>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50" name="TextBox 49">
            <a:extLst>
              <a:ext uri="{FF2B5EF4-FFF2-40B4-BE49-F238E27FC236}">
                <a16:creationId xmlns:a16="http://schemas.microsoft.com/office/drawing/2014/main" id="{5D598999-13E4-B448-B708-0D473B6A3B9D}"/>
              </a:ext>
            </a:extLst>
          </p:cNvPr>
          <p:cNvSpPr txBox="1"/>
          <p:nvPr/>
        </p:nvSpPr>
        <p:spPr>
          <a:xfrm>
            <a:off x="1325346" y="136562"/>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51" name="Google Shape;288;p39">
            <a:extLst>
              <a:ext uri="{FF2B5EF4-FFF2-40B4-BE49-F238E27FC236}">
                <a16:creationId xmlns:a16="http://schemas.microsoft.com/office/drawing/2014/main" id="{2920D2C5-AF3D-F84C-8C82-C584D9804B62}"/>
              </a:ext>
            </a:extLst>
          </p:cNvPr>
          <p:cNvSpPr txBox="1">
            <a:spLocks/>
          </p:cNvSpPr>
          <p:nvPr/>
        </p:nvSpPr>
        <p:spPr>
          <a:xfrm>
            <a:off x="457430" y="706952"/>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2.4 Tìm hiểu về XAMPP</a:t>
            </a:r>
          </a:p>
        </p:txBody>
      </p:sp>
      <p:sp>
        <p:nvSpPr>
          <p:cNvPr id="52" name="Google Shape;276;p38">
            <a:extLst>
              <a:ext uri="{FF2B5EF4-FFF2-40B4-BE49-F238E27FC236}">
                <a16:creationId xmlns:a16="http://schemas.microsoft.com/office/drawing/2014/main" id="{63A36107-E310-D749-B780-BC867C14821F}"/>
              </a:ext>
            </a:extLst>
          </p:cNvPr>
          <p:cNvSpPr txBox="1">
            <a:spLocks/>
          </p:cNvSpPr>
          <p:nvPr/>
        </p:nvSpPr>
        <p:spPr>
          <a:xfrm>
            <a:off x="457430" y="1150000"/>
            <a:ext cx="4720913"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2.4.1 Giới thiệu về XAMPP</a:t>
            </a:r>
          </a:p>
        </p:txBody>
      </p:sp>
      <p:sp>
        <p:nvSpPr>
          <p:cNvPr id="54" name="TextBox 53">
            <a:extLst>
              <a:ext uri="{FF2B5EF4-FFF2-40B4-BE49-F238E27FC236}">
                <a16:creationId xmlns:a16="http://schemas.microsoft.com/office/drawing/2014/main" id="{CAB62D2B-D6EE-F844-B7BF-3B16EAC18AF2}"/>
              </a:ext>
            </a:extLst>
          </p:cNvPr>
          <p:cNvSpPr txBox="1"/>
          <p:nvPr/>
        </p:nvSpPr>
        <p:spPr>
          <a:xfrm>
            <a:off x="411172" y="1598363"/>
            <a:ext cx="4767171" cy="2944781"/>
          </a:xfrm>
          <a:prstGeom prst="rect">
            <a:avLst/>
          </a:prstGeom>
          <a:noFill/>
        </p:spPr>
        <p:txBody>
          <a:bodyPr wrap="square" rtlCol="0">
            <a:spAutoFit/>
          </a:bodyPr>
          <a:lstStyle/>
          <a:p>
            <a:pPr marL="342900" marR="0" lvl="0" indent="-342900" algn="just" defTabSz="914400" eaLnBrk="1" fontAlgn="auto" latinLnBrk="0" hangingPunct="1">
              <a:lnSpc>
                <a:spcPct val="150000"/>
              </a:lnSpc>
              <a:spcBef>
                <a:spcPts val="0"/>
              </a:spcBef>
              <a:spcAft>
                <a:spcPts val="0"/>
              </a:spcAft>
              <a:buClrTx/>
              <a:buSzTx/>
              <a:buFontTx/>
              <a:buChar char="-"/>
              <a:tabLst/>
              <a:defRPr/>
            </a:pPr>
            <a:r>
              <a:rPr kumimoji="0" lang="en-US" sz="18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Là phần mềm dùng để thiết lập website theo ngôn ngữ PHP.</a:t>
            </a:r>
          </a:p>
          <a:p>
            <a:pPr marL="342900" indent="-342900" algn="just">
              <a:lnSpc>
                <a:spcPct val="150000"/>
              </a:lnSpc>
              <a:buClrTx/>
              <a:buFontTx/>
              <a:buChar char="-"/>
              <a:defRPr/>
            </a:pPr>
            <a:r>
              <a:rPr kumimoji="0" lang="vi-VN" sz="18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Sở hữu thiết kế giao diện thân thiện với người dùng</a:t>
            </a:r>
          </a:p>
          <a:p>
            <a:pPr marL="342900" indent="-342900" algn="just">
              <a:lnSpc>
                <a:spcPct val="150000"/>
              </a:lnSpc>
              <a:buClrTx/>
              <a:buFontTx/>
              <a:buChar char="-"/>
              <a:defRPr/>
            </a:pPr>
            <a:r>
              <a:rPr kumimoji="0" lang="vi-VN" sz="18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Một trong những phần mềm trọng yếu trong việc xây dựng website bằng ngôn ngữ PHP</a:t>
            </a:r>
            <a:endParaRPr kumimoji="0" lang="en-US" sz="18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6148" name="Picture 4" descr="XAMPP là gì? Tổng hợp kiến thức cơ bản về XAMPP | ATP Software">
            <a:extLst>
              <a:ext uri="{FF2B5EF4-FFF2-40B4-BE49-F238E27FC236}">
                <a16:creationId xmlns:a16="http://schemas.microsoft.com/office/drawing/2014/main" id="{4CD4D83C-05BE-BA45-A219-B6C6CB6A42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86" t="13623" r="15694" b="10068"/>
          <a:stretch/>
        </p:blipFill>
        <p:spPr bwMode="auto">
          <a:xfrm>
            <a:off x="5433175" y="759498"/>
            <a:ext cx="3353071" cy="3924986"/>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F05C84B1-FB9B-A54F-9638-150C8EFCA303}"/>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3" name="Google Shape;423;p48"/>
          <p:cNvGrpSpPr/>
          <p:nvPr/>
        </p:nvGrpSpPr>
        <p:grpSpPr>
          <a:xfrm>
            <a:off x="-277447" y="3"/>
            <a:ext cx="9421434" cy="5143573"/>
            <a:chOff x="-277447" y="3"/>
            <a:chExt cx="9421434" cy="5143573"/>
          </a:xfrm>
        </p:grpSpPr>
        <p:pic>
          <p:nvPicPr>
            <p:cNvPr id="424" name="Google Shape;424;p48"/>
            <p:cNvPicPr preferRelativeResize="0"/>
            <p:nvPr/>
          </p:nvPicPr>
          <p:blipFill>
            <a:blip r:embed="rId3">
              <a:alphaModFix/>
            </a:blip>
            <a:stretch>
              <a:fillRect/>
            </a:stretch>
          </p:blipFill>
          <p:spPr>
            <a:xfrm rot="10800000" flipH="1">
              <a:off x="6302435" y="201998"/>
              <a:ext cx="2121574" cy="66700"/>
            </a:xfrm>
            <a:prstGeom prst="rect">
              <a:avLst/>
            </a:prstGeom>
            <a:noFill/>
            <a:ln>
              <a:noFill/>
            </a:ln>
          </p:spPr>
        </p:pic>
        <p:pic>
          <p:nvPicPr>
            <p:cNvPr id="425" name="Google Shape;425;p48"/>
            <p:cNvPicPr preferRelativeResize="0"/>
            <p:nvPr/>
          </p:nvPicPr>
          <p:blipFill>
            <a:blip r:embed="rId4">
              <a:alphaModFix/>
            </a:blip>
            <a:stretch>
              <a:fillRect/>
            </a:stretch>
          </p:blipFill>
          <p:spPr>
            <a:xfrm>
              <a:off x="-277447" y="3"/>
              <a:ext cx="990675" cy="990675"/>
            </a:xfrm>
            <a:prstGeom prst="rect">
              <a:avLst/>
            </a:prstGeom>
            <a:noFill/>
            <a:ln>
              <a:noFill/>
            </a:ln>
          </p:spPr>
        </p:pic>
        <p:pic>
          <p:nvPicPr>
            <p:cNvPr id="426" name="Google Shape;426;p48"/>
            <p:cNvPicPr preferRelativeResize="0"/>
            <p:nvPr/>
          </p:nvPicPr>
          <p:blipFill>
            <a:blip r:embed="rId5">
              <a:alphaModFix/>
            </a:blip>
            <a:stretch>
              <a:fillRect/>
            </a:stretch>
          </p:blipFill>
          <p:spPr>
            <a:xfrm>
              <a:off x="8537601" y="3579875"/>
              <a:ext cx="606386" cy="1563701"/>
            </a:xfrm>
            <a:prstGeom prst="rect">
              <a:avLst/>
            </a:prstGeom>
            <a:noFill/>
            <a:ln>
              <a:noFill/>
            </a:ln>
          </p:spPr>
        </p:pic>
        <p:pic>
          <p:nvPicPr>
            <p:cNvPr id="427" name="Google Shape;427;p48"/>
            <p:cNvPicPr preferRelativeResize="0"/>
            <p:nvPr/>
          </p:nvPicPr>
          <p:blipFill>
            <a:blip r:embed="rId6">
              <a:alphaModFix/>
            </a:blip>
            <a:stretch>
              <a:fillRect/>
            </a:stretch>
          </p:blipFill>
          <p:spPr>
            <a:xfrm>
              <a:off x="1460330" y="1980202"/>
              <a:ext cx="341625" cy="1978825"/>
            </a:xfrm>
            <a:prstGeom prst="rect">
              <a:avLst/>
            </a:prstGeom>
            <a:noFill/>
            <a:ln>
              <a:noFill/>
            </a:ln>
          </p:spPr>
        </p:pic>
      </p:grpSp>
      <p:sp>
        <p:nvSpPr>
          <p:cNvPr id="17" name="TextBox 16">
            <a:extLst>
              <a:ext uri="{FF2B5EF4-FFF2-40B4-BE49-F238E27FC236}">
                <a16:creationId xmlns:a16="http://schemas.microsoft.com/office/drawing/2014/main" id="{E14362BC-0346-3048-808D-D89FBCC31647}"/>
              </a:ext>
            </a:extLst>
          </p:cNvPr>
          <p:cNvSpPr txBox="1"/>
          <p:nvPr/>
        </p:nvSpPr>
        <p:spPr>
          <a:xfrm>
            <a:off x="5426439" y="2953062"/>
            <a:ext cx="184731" cy="307777"/>
          </a:xfrm>
          <a:prstGeom prst="rect">
            <a:avLst/>
          </a:prstGeom>
          <a:noFill/>
        </p:spPr>
        <p:txBody>
          <a:bodyPr wrap="none" rtlCol="0">
            <a:spAutoFit/>
          </a:bodyPr>
          <a:lstStyle/>
          <a:p>
            <a:endParaRPr lang="en-VN"/>
          </a:p>
        </p:txBody>
      </p:sp>
      <p:sp>
        <p:nvSpPr>
          <p:cNvPr id="18" name="TextBox 17">
            <a:extLst>
              <a:ext uri="{FF2B5EF4-FFF2-40B4-BE49-F238E27FC236}">
                <a16:creationId xmlns:a16="http://schemas.microsoft.com/office/drawing/2014/main" id="{444EE395-0132-A544-99EF-17BAFEE0A187}"/>
              </a:ext>
            </a:extLst>
          </p:cNvPr>
          <p:cNvSpPr txBox="1"/>
          <p:nvPr/>
        </p:nvSpPr>
        <p:spPr>
          <a:xfrm>
            <a:off x="643630" y="26548"/>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51FD9F93-ECA1-F547-AF18-AB9E84F88D1A}"/>
              </a:ext>
            </a:extLst>
          </p:cNvPr>
          <p:cNvSpPr txBox="1"/>
          <p:nvPr/>
        </p:nvSpPr>
        <p:spPr>
          <a:xfrm>
            <a:off x="1517756" y="149708"/>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20" name="Google Shape;288;p39">
            <a:extLst>
              <a:ext uri="{FF2B5EF4-FFF2-40B4-BE49-F238E27FC236}">
                <a16:creationId xmlns:a16="http://schemas.microsoft.com/office/drawing/2014/main" id="{90AD5493-5875-704C-934F-592B688B314C}"/>
              </a:ext>
            </a:extLst>
          </p:cNvPr>
          <p:cNvSpPr txBox="1">
            <a:spLocks/>
          </p:cNvSpPr>
          <p:nvPr/>
        </p:nvSpPr>
        <p:spPr>
          <a:xfrm>
            <a:off x="457430" y="706952"/>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2.4 Tìm hiểu về XAMPP</a:t>
            </a:r>
          </a:p>
        </p:txBody>
      </p:sp>
      <p:sp>
        <p:nvSpPr>
          <p:cNvPr id="21" name="Google Shape;276;p38">
            <a:extLst>
              <a:ext uri="{FF2B5EF4-FFF2-40B4-BE49-F238E27FC236}">
                <a16:creationId xmlns:a16="http://schemas.microsoft.com/office/drawing/2014/main" id="{E30EFCFF-7440-8F43-8FFF-D3944CBBC340}"/>
              </a:ext>
            </a:extLst>
          </p:cNvPr>
          <p:cNvSpPr txBox="1">
            <a:spLocks/>
          </p:cNvSpPr>
          <p:nvPr/>
        </p:nvSpPr>
        <p:spPr>
          <a:xfrm>
            <a:off x="457430" y="1150000"/>
            <a:ext cx="5343763"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2.4.2 Các thành phần chính của XAMPP</a:t>
            </a:r>
          </a:p>
        </p:txBody>
      </p:sp>
      <p:sp>
        <p:nvSpPr>
          <p:cNvPr id="22" name="TextBox 21">
            <a:extLst>
              <a:ext uri="{FF2B5EF4-FFF2-40B4-BE49-F238E27FC236}">
                <a16:creationId xmlns:a16="http://schemas.microsoft.com/office/drawing/2014/main" id="{F7BDF1FF-0646-7A44-9A52-C8977FB94A0A}"/>
              </a:ext>
            </a:extLst>
          </p:cNvPr>
          <p:cNvSpPr txBox="1"/>
          <p:nvPr/>
        </p:nvSpPr>
        <p:spPr>
          <a:xfrm>
            <a:off x="1961358" y="1967018"/>
            <a:ext cx="1868789" cy="1876732"/>
          </a:xfrm>
          <a:prstGeom prst="rect">
            <a:avLst/>
          </a:prstGeom>
          <a:noFill/>
        </p:spPr>
        <p:txBody>
          <a:bodyPr wrap="square" rtlCol="0">
            <a:spAutoFit/>
          </a:bodyPr>
          <a:lstStyle/>
          <a:p>
            <a:pPr algn="just">
              <a:lnSpc>
                <a:spcPct val="150000"/>
              </a:lnSpc>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Apache</a:t>
            </a:r>
          </a:p>
          <a:p>
            <a:pPr algn="just">
              <a:lnSpc>
                <a:spcPct val="150000"/>
              </a:lnSpc>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MySQL </a:t>
            </a:r>
          </a:p>
          <a:p>
            <a:pPr algn="just">
              <a:lnSpc>
                <a:spcPct val="150000"/>
              </a:lnSpc>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PHP </a:t>
            </a:r>
          </a:p>
          <a:p>
            <a:pPr algn="just">
              <a:lnSpc>
                <a:spcPct val="150000"/>
              </a:lnSpc>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PERL </a:t>
            </a:r>
          </a:p>
        </p:txBody>
      </p:sp>
      <p:pic>
        <p:nvPicPr>
          <p:cNvPr id="23" name="Picture 2" descr="XAMPP là gì? Cách cài đặt, sử dụng XAMPP hiệu quả trên máy tính -  Thegioididong.com">
            <a:extLst>
              <a:ext uri="{FF2B5EF4-FFF2-40B4-BE49-F238E27FC236}">
                <a16:creationId xmlns:a16="http://schemas.microsoft.com/office/drawing/2014/main" id="{86D66C6D-E34E-1442-B08F-793751476B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702" t="-1504" r="6207" b="1504"/>
          <a:stretch/>
        </p:blipFill>
        <p:spPr bwMode="auto">
          <a:xfrm>
            <a:off x="4807080" y="1918172"/>
            <a:ext cx="3404657" cy="2377555"/>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3D0C8AAB-74EB-C646-9683-0A2DDCA2FE81}"/>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12" name="Google Shape;423;p48">
            <a:extLst>
              <a:ext uri="{FF2B5EF4-FFF2-40B4-BE49-F238E27FC236}">
                <a16:creationId xmlns:a16="http://schemas.microsoft.com/office/drawing/2014/main" id="{95D72172-50D5-BD46-97AC-AF85E5F3861E}"/>
              </a:ext>
            </a:extLst>
          </p:cNvPr>
          <p:cNvGrpSpPr/>
          <p:nvPr/>
        </p:nvGrpSpPr>
        <p:grpSpPr>
          <a:xfrm>
            <a:off x="-277447" y="3"/>
            <a:ext cx="9421434" cy="5143573"/>
            <a:chOff x="-277447" y="3"/>
            <a:chExt cx="9421434" cy="5143573"/>
          </a:xfrm>
        </p:grpSpPr>
        <p:pic>
          <p:nvPicPr>
            <p:cNvPr id="13" name="Google Shape;424;p48">
              <a:extLst>
                <a:ext uri="{FF2B5EF4-FFF2-40B4-BE49-F238E27FC236}">
                  <a16:creationId xmlns:a16="http://schemas.microsoft.com/office/drawing/2014/main" id="{B8E012C3-B140-A04F-A989-574817C4F6B8}"/>
                </a:ext>
              </a:extLst>
            </p:cNvPr>
            <p:cNvPicPr preferRelativeResize="0"/>
            <p:nvPr/>
          </p:nvPicPr>
          <p:blipFill>
            <a:blip r:embed="rId3">
              <a:alphaModFix/>
            </a:blip>
            <a:stretch>
              <a:fillRect/>
            </a:stretch>
          </p:blipFill>
          <p:spPr>
            <a:xfrm rot="10800000" flipH="1">
              <a:off x="6302435" y="201998"/>
              <a:ext cx="2121574" cy="66700"/>
            </a:xfrm>
            <a:prstGeom prst="rect">
              <a:avLst/>
            </a:prstGeom>
            <a:noFill/>
            <a:ln>
              <a:noFill/>
            </a:ln>
          </p:spPr>
        </p:pic>
        <p:pic>
          <p:nvPicPr>
            <p:cNvPr id="14" name="Google Shape;425;p48">
              <a:extLst>
                <a:ext uri="{FF2B5EF4-FFF2-40B4-BE49-F238E27FC236}">
                  <a16:creationId xmlns:a16="http://schemas.microsoft.com/office/drawing/2014/main" id="{CBFB4948-AE2B-784D-866B-75ACC72EE787}"/>
                </a:ext>
              </a:extLst>
            </p:cNvPr>
            <p:cNvPicPr preferRelativeResize="0"/>
            <p:nvPr/>
          </p:nvPicPr>
          <p:blipFill>
            <a:blip r:embed="rId4">
              <a:alphaModFix/>
            </a:blip>
            <a:stretch>
              <a:fillRect/>
            </a:stretch>
          </p:blipFill>
          <p:spPr>
            <a:xfrm>
              <a:off x="-277447" y="3"/>
              <a:ext cx="990675" cy="990675"/>
            </a:xfrm>
            <a:prstGeom prst="rect">
              <a:avLst/>
            </a:prstGeom>
            <a:noFill/>
            <a:ln>
              <a:noFill/>
            </a:ln>
          </p:spPr>
        </p:pic>
        <p:pic>
          <p:nvPicPr>
            <p:cNvPr id="15" name="Google Shape;426;p48">
              <a:extLst>
                <a:ext uri="{FF2B5EF4-FFF2-40B4-BE49-F238E27FC236}">
                  <a16:creationId xmlns:a16="http://schemas.microsoft.com/office/drawing/2014/main" id="{2784B992-47A8-AB48-8087-4156779C75F7}"/>
                </a:ext>
              </a:extLst>
            </p:cNvPr>
            <p:cNvPicPr preferRelativeResize="0"/>
            <p:nvPr/>
          </p:nvPicPr>
          <p:blipFill>
            <a:blip r:embed="rId5">
              <a:alphaModFix/>
            </a:blip>
            <a:stretch>
              <a:fillRect/>
            </a:stretch>
          </p:blipFill>
          <p:spPr>
            <a:xfrm>
              <a:off x="8537601" y="3579875"/>
              <a:ext cx="606386" cy="1563701"/>
            </a:xfrm>
            <a:prstGeom prst="rect">
              <a:avLst/>
            </a:prstGeom>
            <a:noFill/>
            <a:ln>
              <a:noFill/>
            </a:ln>
          </p:spPr>
        </p:pic>
        <p:pic>
          <p:nvPicPr>
            <p:cNvPr id="16" name="Google Shape;427;p48">
              <a:extLst>
                <a:ext uri="{FF2B5EF4-FFF2-40B4-BE49-F238E27FC236}">
                  <a16:creationId xmlns:a16="http://schemas.microsoft.com/office/drawing/2014/main" id="{E0A19CCD-A8E2-6F40-B095-0F9155B5ACF4}"/>
                </a:ext>
              </a:extLst>
            </p:cNvPr>
            <p:cNvPicPr preferRelativeResize="0"/>
            <p:nvPr/>
          </p:nvPicPr>
          <p:blipFill>
            <a:blip r:embed="rId6">
              <a:alphaModFix/>
            </a:blip>
            <a:stretch>
              <a:fillRect/>
            </a:stretch>
          </p:blipFill>
          <p:spPr>
            <a:xfrm>
              <a:off x="115805" y="3164672"/>
              <a:ext cx="341625" cy="1978825"/>
            </a:xfrm>
            <a:prstGeom prst="rect">
              <a:avLst/>
            </a:prstGeom>
            <a:noFill/>
            <a:ln>
              <a:noFill/>
            </a:ln>
          </p:spPr>
        </p:pic>
      </p:grpSp>
      <p:sp>
        <p:nvSpPr>
          <p:cNvPr id="17" name="TextBox 16">
            <a:extLst>
              <a:ext uri="{FF2B5EF4-FFF2-40B4-BE49-F238E27FC236}">
                <a16:creationId xmlns:a16="http://schemas.microsoft.com/office/drawing/2014/main" id="{2B8C1487-7A33-C74E-B2B2-83A1919DBF8E}"/>
              </a:ext>
            </a:extLst>
          </p:cNvPr>
          <p:cNvSpPr txBox="1"/>
          <p:nvPr/>
        </p:nvSpPr>
        <p:spPr>
          <a:xfrm>
            <a:off x="5426439" y="2953062"/>
            <a:ext cx="184731" cy="307777"/>
          </a:xfrm>
          <a:prstGeom prst="rect">
            <a:avLst/>
          </a:prstGeom>
          <a:noFill/>
        </p:spPr>
        <p:txBody>
          <a:bodyPr wrap="none" rtlCol="0">
            <a:spAutoFit/>
          </a:bodyPr>
          <a:lstStyle/>
          <a:p>
            <a:endParaRPr lang="en-VN"/>
          </a:p>
        </p:txBody>
      </p:sp>
      <p:sp>
        <p:nvSpPr>
          <p:cNvPr id="18" name="TextBox 17">
            <a:extLst>
              <a:ext uri="{FF2B5EF4-FFF2-40B4-BE49-F238E27FC236}">
                <a16:creationId xmlns:a16="http://schemas.microsoft.com/office/drawing/2014/main" id="{CA6B804A-50AE-5345-89C7-16312E201408}"/>
              </a:ext>
            </a:extLst>
          </p:cNvPr>
          <p:cNvSpPr txBox="1"/>
          <p:nvPr/>
        </p:nvSpPr>
        <p:spPr>
          <a:xfrm>
            <a:off x="1190151" y="4570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03</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7029B196-14D7-174C-907D-A116B48A109D}"/>
              </a:ext>
            </a:extLst>
          </p:cNvPr>
          <p:cNvSpPr txBox="1"/>
          <p:nvPr/>
        </p:nvSpPr>
        <p:spPr>
          <a:xfrm>
            <a:off x="1955392" y="170890"/>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HIỆN THỰC HOÁ NGHIÊN CỨU</a:t>
            </a:r>
          </a:p>
        </p:txBody>
      </p:sp>
      <p:sp>
        <p:nvSpPr>
          <p:cNvPr id="20" name="Google Shape;288;p39">
            <a:extLst>
              <a:ext uri="{FF2B5EF4-FFF2-40B4-BE49-F238E27FC236}">
                <a16:creationId xmlns:a16="http://schemas.microsoft.com/office/drawing/2014/main" id="{AE8AA841-F262-AA4B-8CAA-B757BB3A8F15}"/>
              </a:ext>
            </a:extLst>
          </p:cNvPr>
          <p:cNvSpPr txBox="1">
            <a:spLocks/>
          </p:cNvSpPr>
          <p:nvPr/>
        </p:nvSpPr>
        <p:spPr>
          <a:xfrm>
            <a:off x="457430" y="706952"/>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3.1 Mô tả bài toán</a:t>
            </a:r>
          </a:p>
        </p:txBody>
      </p:sp>
      <p:sp>
        <p:nvSpPr>
          <p:cNvPr id="21" name="Google Shape;276;p38">
            <a:extLst>
              <a:ext uri="{FF2B5EF4-FFF2-40B4-BE49-F238E27FC236}">
                <a16:creationId xmlns:a16="http://schemas.microsoft.com/office/drawing/2014/main" id="{38E5083C-A5D1-514A-AEE8-63D8B296991D}"/>
              </a:ext>
            </a:extLst>
          </p:cNvPr>
          <p:cNvSpPr txBox="1">
            <a:spLocks/>
          </p:cNvSpPr>
          <p:nvPr/>
        </p:nvSpPr>
        <p:spPr>
          <a:xfrm>
            <a:off x="716609" y="1607199"/>
            <a:ext cx="7710781" cy="2691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lnSpc>
                <a:spcPct val="150000"/>
              </a:lnSpc>
            </a:pPr>
            <a:r>
              <a:rPr lang="vi-VN" sz="2000">
                <a:latin typeface="Verdana" panose="020B0604030504040204" pitchFamily="34" charset="0"/>
                <a:ea typeface="Verdana" panose="020B0604030504040204" pitchFamily="34" charset="0"/>
                <a:cs typeface="Verdana" panose="020B0604030504040204" pitchFamily="34" charset="0"/>
              </a:rPr>
              <a:t>     Website có các chức năng như quản lý người dùng, quản lý lịch thi, thống kê lịch thi, cho phép giảng viên đăng ký lịch thi sau khi đã hoàn thành giảng dạy một môn học bất kỳ thuộc một lớp nào đó. </a:t>
            </a:r>
            <a:endParaRPr lang="en-US" sz="200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F4D936E-0DF4-954D-BC9D-C7851A3BF3AC}"/>
              </a:ext>
            </a:extLst>
          </p:cNvPr>
          <p:cNvSpPr txBox="1"/>
          <p:nvPr/>
        </p:nvSpPr>
        <p:spPr>
          <a:xfrm>
            <a:off x="8154649" y="869430"/>
            <a:ext cx="184731" cy="307777"/>
          </a:xfrm>
          <a:prstGeom prst="rect">
            <a:avLst/>
          </a:prstGeom>
          <a:noFill/>
        </p:spPr>
        <p:txBody>
          <a:bodyPr wrap="none" rtlCol="0">
            <a:spAutoFit/>
          </a:bodyPr>
          <a:lstStyle/>
          <a:p>
            <a:endParaRPr lang="en-VN"/>
          </a:p>
        </p:txBody>
      </p:sp>
      <p:sp>
        <p:nvSpPr>
          <p:cNvPr id="22" name="Rounded Rectangle 21">
            <a:extLst>
              <a:ext uri="{FF2B5EF4-FFF2-40B4-BE49-F238E27FC236}">
                <a16:creationId xmlns:a16="http://schemas.microsoft.com/office/drawing/2014/main" id="{783D4A0B-9228-F64B-98BF-B180554FAFE4}"/>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2" name="Google Shape;442;p50"/>
          <p:cNvGrpSpPr/>
          <p:nvPr/>
        </p:nvGrpSpPr>
        <p:grpSpPr>
          <a:xfrm>
            <a:off x="-513562" y="0"/>
            <a:ext cx="9815532" cy="2004699"/>
            <a:chOff x="-513562" y="0"/>
            <a:chExt cx="9815532" cy="2004699"/>
          </a:xfrm>
        </p:grpSpPr>
        <p:pic>
          <p:nvPicPr>
            <p:cNvPr id="443" name="Google Shape;443;p50"/>
            <p:cNvPicPr preferRelativeResize="0"/>
            <p:nvPr/>
          </p:nvPicPr>
          <p:blipFill>
            <a:blip r:embed="rId3">
              <a:alphaModFix/>
            </a:blip>
            <a:stretch>
              <a:fillRect/>
            </a:stretch>
          </p:blipFill>
          <p:spPr>
            <a:xfrm>
              <a:off x="7849390" y="122861"/>
              <a:ext cx="1348121" cy="1290826"/>
            </a:xfrm>
            <a:prstGeom prst="rect">
              <a:avLst/>
            </a:prstGeom>
            <a:noFill/>
            <a:ln>
              <a:noFill/>
            </a:ln>
          </p:spPr>
        </p:pic>
        <p:pic>
          <p:nvPicPr>
            <p:cNvPr id="444" name="Google Shape;444;p50"/>
            <p:cNvPicPr preferRelativeResize="0"/>
            <p:nvPr/>
          </p:nvPicPr>
          <p:blipFill>
            <a:blip r:embed="rId4">
              <a:alphaModFix/>
            </a:blip>
            <a:stretch>
              <a:fillRect/>
            </a:stretch>
          </p:blipFill>
          <p:spPr>
            <a:xfrm>
              <a:off x="7953849" y="622431"/>
              <a:ext cx="1348121" cy="1176960"/>
            </a:xfrm>
            <a:prstGeom prst="rect">
              <a:avLst/>
            </a:prstGeom>
            <a:noFill/>
            <a:ln>
              <a:noFill/>
            </a:ln>
          </p:spPr>
        </p:pic>
        <p:pic>
          <p:nvPicPr>
            <p:cNvPr id="445" name="Google Shape;445;p50"/>
            <p:cNvPicPr preferRelativeResize="0"/>
            <p:nvPr/>
          </p:nvPicPr>
          <p:blipFill>
            <a:blip r:embed="rId5">
              <a:alphaModFix/>
            </a:blip>
            <a:stretch>
              <a:fillRect/>
            </a:stretch>
          </p:blipFill>
          <p:spPr>
            <a:xfrm rot="5400000">
              <a:off x="6611746" y="-230087"/>
              <a:ext cx="375002" cy="2100286"/>
            </a:xfrm>
            <a:prstGeom prst="rect">
              <a:avLst/>
            </a:prstGeom>
            <a:noFill/>
            <a:ln>
              <a:noFill/>
            </a:ln>
          </p:spPr>
        </p:pic>
        <p:pic>
          <p:nvPicPr>
            <p:cNvPr id="446" name="Google Shape;446;p50"/>
            <p:cNvPicPr preferRelativeResize="0"/>
            <p:nvPr/>
          </p:nvPicPr>
          <p:blipFill>
            <a:blip r:embed="rId6">
              <a:alphaModFix/>
            </a:blip>
            <a:stretch>
              <a:fillRect/>
            </a:stretch>
          </p:blipFill>
          <p:spPr>
            <a:xfrm rot="5400000">
              <a:off x="-1004599" y="491037"/>
              <a:ext cx="2004699" cy="1022625"/>
            </a:xfrm>
            <a:prstGeom prst="rect">
              <a:avLst/>
            </a:prstGeom>
            <a:noFill/>
            <a:ln>
              <a:noFill/>
            </a:ln>
          </p:spPr>
        </p:pic>
      </p:grpSp>
      <p:sp>
        <p:nvSpPr>
          <p:cNvPr id="13" name="TextBox 12">
            <a:extLst>
              <a:ext uri="{FF2B5EF4-FFF2-40B4-BE49-F238E27FC236}">
                <a16:creationId xmlns:a16="http://schemas.microsoft.com/office/drawing/2014/main" id="{6833E2EF-B887-9B48-BE71-A19431367A6E}"/>
              </a:ext>
            </a:extLst>
          </p:cNvPr>
          <p:cNvSpPr txBox="1"/>
          <p:nvPr/>
        </p:nvSpPr>
        <p:spPr>
          <a:xfrm>
            <a:off x="1955392" y="170890"/>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HIỆN THỰC HOÁ NGHIÊN CỨU</a:t>
            </a:r>
          </a:p>
        </p:txBody>
      </p:sp>
      <p:sp>
        <p:nvSpPr>
          <p:cNvPr id="14" name="TextBox 13">
            <a:extLst>
              <a:ext uri="{FF2B5EF4-FFF2-40B4-BE49-F238E27FC236}">
                <a16:creationId xmlns:a16="http://schemas.microsoft.com/office/drawing/2014/main" id="{3F8E7804-5554-A74F-B606-A239278B30F2}"/>
              </a:ext>
            </a:extLst>
          </p:cNvPr>
          <p:cNvSpPr txBox="1"/>
          <p:nvPr/>
        </p:nvSpPr>
        <p:spPr>
          <a:xfrm>
            <a:off x="1190151" y="4570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03</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15" name="Google Shape;288;p39">
            <a:extLst>
              <a:ext uri="{FF2B5EF4-FFF2-40B4-BE49-F238E27FC236}">
                <a16:creationId xmlns:a16="http://schemas.microsoft.com/office/drawing/2014/main" id="{CD926E4A-EEC0-D041-A1C9-28C1BA2438D6}"/>
              </a:ext>
            </a:extLst>
          </p:cNvPr>
          <p:cNvSpPr txBox="1">
            <a:spLocks/>
          </p:cNvSpPr>
          <p:nvPr/>
        </p:nvSpPr>
        <p:spPr>
          <a:xfrm>
            <a:off x="338400" y="55306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3.2 Mô hình dữ liệu mức quan niệm</a:t>
            </a:r>
          </a:p>
        </p:txBody>
      </p:sp>
      <p:pic>
        <p:nvPicPr>
          <p:cNvPr id="16" name="Picture 15">
            <a:extLst>
              <a:ext uri="{FF2B5EF4-FFF2-40B4-BE49-F238E27FC236}">
                <a16:creationId xmlns:a16="http://schemas.microsoft.com/office/drawing/2014/main" id="{8AE483F2-71FC-6341-BC7E-01AD1472922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63901" y="1068166"/>
            <a:ext cx="6163444" cy="3904444"/>
          </a:xfrm>
          <a:prstGeom prst="rect">
            <a:avLst/>
          </a:prstGeom>
          <a:noFill/>
          <a:ln>
            <a:noFill/>
          </a:ln>
        </p:spPr>
      </p:pic>
      <p:sp>
        <p:nvSpPr>
          <p:cNvPr id="11" name="Rounded Rectangle 10">
            <a:extLst>
              <a:ext uri="{FF2B5EF4-FFF2-40B4-BE49-F238E27FC236}">
                <a16:creationId xmlns:a16="http://schemas.microsoft.com/office/drawing/2014/main" id="{A5F74A8C-6007-D04A-9F1F-27A1973321B9}"/>
              </a:ext>
            </a:extLst>
          </p:cNvPr>
          <p:cNvSpPr/>
          <p:nvPr/>
        </p:nvSpPr>
        <p:spPr>
          <a:xfrm>
            <a:off x="7708104" y="4825867"/>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2" name="Google Shape;442;p50"/>
          <p:cNvGrpSpPr/>
          <p:nvPr/>
        </p:nvGrpSpPr>
        <p:grpSpPr>
          <a:xfrm>
            <a:off x="-513562" y="0"/>
            <a:ext cx="9815532" cy="2004699"/>
            <a:chOff x="-513562" y="0"/>
            <a:chExt cx="9815532" cy="2004699"/>
          </a:xfrm>
        </p:grpSpPr>
        <p:pic>
          <p:nvPicPr>
            <p:cNvPr id="443" name="Google Shape;443;p50"/>
            <p:cNvPicPr preferRelativeResize="0"/>
            <p:nvPr/>
          </p:nvPicPr>
          <p:blipFill>
            <a:blip r:embed="rId3">
              <a:alphaModFix/>
            </a:blip>
            <a:stretch>
              <a:fillRect/>
            </a:stretch>
          </p:blipFill>
          <p:spPr>
            <a:xfrm>
              <a:off x="7849390" y="122861"/>
              <a:ext cx="1348121" cy="1290826"/>
            </a:xfrm>
            <a:prstGeom prst="rect">
              <a:avLst/>
            </a:prstGeom>
            <a:noFill/>
            <a:ln>
              <a:noFill/>
            </a:ln>
          </p:spPr>
        </p:pic>
        <p:pic>
          <p:nvPicPr>
            <p:cNvPr id="444" name="Google Shape;444;p50"/>
            <p:cNvPicPr preferRelativeResize="0"/>
            <p:nvPr/>
          </p:nvPicPr>
          <p:blipFill>
            <a:blip r:embed="rId4">
              <a:alphaModFix/>
            </a:blip>
            <a:stretch>
              <a:fillRect/>
            </a:stretch>
          </p:blipFill>
          <p:spPr>
            <a:xfrm>
              <a:off x="7953849" y="622431"/>
              <a:ext cx="1348121" cy="1176960"/>
            </a:xfrm>
            <a:prstGeom prst="rect">
              <a:avLst/>
            </a:prstGeom>
            <a:noFill/>
            <a:ln>
              <a:noFill/>
            </a:ln>
          </p:spPr>
        </p:pic>
        <p:pic>
          <p:nvPicPr>
            <p:cNvPr id="445" name="Google Shape;445;p50"/>
            <p:cNvPicPr preferRelativeResize="0"/>
            <p:nvPr/>
          </p:nvPicPr>
          <p:blipFill>
            <a:blip r:embed="rId5">
              <a:alphaModFix/>
            </a:blip>
            <a:stretch>
              <a:fillRect/>
            </a:stretch>
          </p:blipFill>
          <p:spPr>
            <a:xfrm rot="5400000">
              <a:off x="6611746" y="-230087"/>
              <a:ext cx="375002" cy="2100286"/>
            </a:xfrm>
            <a:prstGeom prst="rect">
              <a:avLst/>
            </a:prstGeom>
            <a:noFill/>
            <a:ln>
              <a:noFill/>
            </a:ln>
          </p:spPr>
        </p:pic>
        <p:pic>
          <p:nvPicPr>
            <p:cNvPr id="446" name="Google Shape;446;p50"/>
            <p:cNvPicPr preferRelativeResize="0"/>
            <p:nvPr/>
          </p:nvPicPr>
          <p:blipFill>
            <a:blip r:embed="rId6">
              <a:alphaModFix/>
            </a:blip>
            <a:stretch>
              <a:fillRect/>
            </a:stretch>
          </p:blipFill>
          <p:spPr>
            <a:xfrm rot="5400000">
              <a:off x="-1004599" y="491037"/>
              <a:ext cx="2004699" cy="1022625"/>
            </a:xfrm>
            <a:prstGeom prst="rect">
              <a:avLst/>
            </a:prstGeom>
            <a:noFill/>
            <a:ln>
              <a:noFill/>
            </a:ln>
          </p:spPr>
        </p:pic>
      </p:grpSp>
      <p:sp>
        <p:nvSpPr>
          <p:cNvPr id="13" name="TextBox 12">
            <a:extLst>
              <a:ext uri="{FF2B5EF4-FFF2-40B4-BE49-F238E27FC236}">
                <a16:creationId xmlns:a16="http://schemas.microsoft.com/office/drawing/2014/main" id="{6833E2EF-B887-9B48-BE71-A19431367A6E}"/>
              </a:ext>
            </a:extLst>
          </p:cNvPr>
          <p:cNvSpPr txBox="1"/>
          <p:nvPr/>
        </p:nvSpPr>
        <p:spPr>
          <a:xfrm>
            <a:off x="1955392" y="170890"/>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HIỆN THỰC HOÁ NGHIÊN CỨU</a:t>
            </a:r>
          </a:p>
        </p:txBody>
      </p:sp>
      <p:sp>
        <p:nvSpPr>
          <p:cNvPr id="14" name="TextBox 13">
            <a:extLst>
              <a:ext uri="{FF2B5EF4-FFF2-40B4-BE49-F238E27FC236}">
                <a16:creationId xmlns:a16="http://schemas.microsoft.com/office/drawing/2014/main" id="{3F8E7804-5554-A74F-B606-A239278B30F2}"/>
              </a:ext>
            </a:extLst>
          </p:cNvPr>
          <p:cNvSpPr txBox="1"/>
          <p:nvPr/>
        </p:nvSpPr>
        <p:spPr>
          <a:xfrm>
            <a:off x="1190151" y="4570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03</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15" name="Google Shape;288;p39">
            <a:extLst>
              <a:ext uri="{FF2B5EF4-FFF2-40B4-BE49-F238E27FC236}">
                <a16:creationId xmlns:a16="http://schemas.microsoft.com/office/drawing/2014/main" id="{CD926E4A-EEC0-D041-A1C9-28C1BA2438D6}"/>
              </a:ext>
            </a:extLst>
          </p:cNvPr>
          <p:cNvSpPr txBox="1">
            <a:spLocks/>
          </p:cNvSpPr>
          <p:nvPr/>
        </p:nvSpPr>
        <p:spPr>
          <a:xfrm>
            <a:off x="338400" y="55306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3.3 Mô hình dữ liệu mức vật lý</a:t>
            </a:r>
          </a:p>
        </p:txBody>
      </p:sp>
      <p:pic>
        <p:nvPicPr>
          <p:cNvPr id="11" name="Picture 10">
            <a:extLst>
              <a:ext uri="{FF2B5EF4-FFF2-40B4-BE49-F238E27FC236}">
                <a16:creationId xmlns:a16="http://schemas.microsoft.com/office/drawing/2014/main" id="{6EC7FD4D-4659-2844-9D1F-6E123F3E8B6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36368" y="1122918"/>
            <a:ext cx="5302405" cy="3849691"/>
          </a:xfrm>
          <a:prstGeom prst="rect">
            <a:avLst/>
          </a:prstGeom>
          <a:noFill/>
          <a:ln>
            <a:noFill/>
          </a:ln>
        </p:spPr>
      </p:pic>
      <p:sp>
        <p:nvSpPr>
          <p:cNvPr id="12" name="Rounded Rectangle 11">
            <a:extLst>
              <a:ext uri="{FF2B5EF4-FFF2-40B4-BE49-F238E27FC236}">
                <a16:creationId xmlns:a16="http://schemas.microsoft.com/office/drawing/2014/main" id="{24A178D2-30AC-5F49-AB50-9EA3F977D628}"/>
              </a:ext>
            </a:extLst>
          </p:cNvPr>
          <p:cNvSpPr/>
          <p:nvPr/>
        </p:nvSpPr>
        <p:spPr>
          <a:xfrm>
            <a:off x="7250566" y="4850014"/>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17</a:t>
            </a:r>
          </a:p>
        </p:txBody>
      </p:sp>
    </p:spTree>
    <p:extLst>
      <p:ext uri="{BB962C8B-B14F-4D97-AF65-F5344CB8AC3E}">
        <p14:creationId xmlns:p14="http://schemas.microsoft.com/office/powerpoint/2010/main" val="283663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170805" y="0"/>
            <a:ext cx="9321841" cy="5219262"/>
            <a:chOff x="230976" y="-297708"/>
            <a:chExt cx="9321841" cy="5216958"/>
          </a:xfrm>
        </p:grpSpPr>
        <p:pic>
          <p:nvPicPr>
            <p:cNvPr id="503" name="Google Shape;503;p54"/>
            <p:cNvPicPr preferRelativeResize="0"/>
            <p:nvPr/>
          </p:nvPicPr>
          <p:blipFill>
            <a:blip r:embed="rId3">
              <a:alphaModFix/>
            </a:blip>
            <a:stretch>
              <a:fillRect/>
            </a:stretch>
          </p:blipFill>
          <p:spPr>
            <a:xfrm>
              <a:off x="8539294" y="-297708"/>
              <a:ext cx="1013523" cy="985365"/>
            </a:xfrm>
            <a:prstGeom prst="rect">
              <a:avLst/>
            </a:prstGeom>
            <a:noFill/>
            <a:ln>
              <a:noFill/>
            </a:ln>
          </p:spPr>
        </p:pic>
        <p:pic>
          <p:nvPicPr>
            <p:cNvPr id="504" name="Google Shape;504;p54"/>
            <p:cNvPicPr preferRelativeResize="0"/>
            <p:nvPr/>
          </p:nvPicPr>
          <p:blipFill>
            <a:blip r:embed="rId4">
              <a:alphaModFix/>
            </a:blip>
            <a:stretch>
              <a:fillRect/>
            </a:stretch>
          </p:blipFill>
          <p:spPr>
            <a:xfrm>
              <a:off x="230976" y="3090957"/>
              <a:ext cx="1847205" cy="1828293"/>
            </a:xfrm>
            <a:prstGeom prst="rect">
              <a:avLst/>
            </a:prstGeom>
            <a:noFill/>
            <a:ln>
              <a:noFill/>
            </a:ln>
          </p:spPr>
        </p:pic>
      </p:grpSp>
      <p:sp>
        <p:nvSpPr>
          <p:cNvPr id="15" name="Google Shape;288;p39">
            <a:extLst>
              <a:ext uri="{FF2B5EF4-FFF2-40B4-BE49-F238E27FC236}">
                <a16:creationId xmlns:a16="http://schemas.microsoft.com/office/drawing/2014/main" id="{5A4C1A89-9B57-504F-AFFF-48C6F6A21AEC}"/>
              </a:ext>
            </a:extLst>
          </p:cNvPr>
          <p:cNvSpPr txBox="1">
            <a:spLocks/>
          </p:cNvSpPr>
          <p:nvPr/>
        </p:nvSpPr>
        <p:spPr>
          <a:xfrm>
            <a:off x="338400" y="55306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16" name="TextBox 15">
            <a:extLst>
              <a:ext uri="{FF2B5EF4-FFF2-40B4-BE49-F238E27FC236}">
                <a16:creationId xmlns:a16="http://schemas.microsoft.com/office/drawing/2014/main" id="{17E87304-1587-024A-8E39-D628447DA7BF}"/>
              </a:ext>
            </a:extLst>
          </p:cNvPr>
          <p:cNvSpPr txBox="1"/>
          <p:nvPr/>
        </p:nvSpPr>
        <p:spPr>
          <a:xfrm>
            <a:off x="1553389" y="73861"/>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17" name="TextBox 16">
            <a:extLst>
              <a:ext uri="{FF2B5EF4-FFF2-40B4-BE49-F238E27FC236}">
                <a16:creationId xmlns:a16="http://schemas.microsoft.com/office/drawing/2014/main" id="{760A2E9D-5C29-3A41-A1DD-3E96B915C06D}"/>
              </a:ext>
            </a:extLst>
          </p:cNvPr>
          <p:cNvSpPr txBox="1"/>
          <p:nvPr/>
        </p:nvSpPr>
        <p:spPr>
          <a:xfrm>
            <a:off x="752797" y="-10382"/>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0CE3BC01-6F44-5041-9E67-7890B31FF1ED}"/>
              </a:ext>
            </a:extLst>
          </p:cNvPr>
          <p:cNvPicPr>
            <a:picLocks noChangeAspect="1"/>
          </p:cNvPicPr>
          <p:nvPr/>
        </p:nvPicPr>
        <p:blipFill rotWithShape="1">
          <a:blip r:embed="rId5"/>
          <a:srcRect b="53350"/>
          <a:stretch/>
        </p:blipFill>
        <p:spPr>
          <a:xfrm>
            <a:off x="2504875" y="1179358"/>
            <a:ext cx="4491672" cy="2784783"/>
          </a:xfrm>
          <a:prstGeom prst="rect">
            <a:avLst/>
          </a:prstGeom>
        </p:spPr>
      </p:pic>
      <p:pic>
        <p:nvPicPr>
          <p:cNvPr id="20" name="Picture 19">
            <a:extLst>
              <a:ext uri="{FF2B5EF4-FFF2-40B4-BE49-F238E27FC236}">
                <a16:creationId xmlns:a16="http://schemas.microsoft.com/office/drawing/2014/main" id="{C5C76CC3-08DB-4D4D-802D-DAF18E3E5DA9}"/>
              </a:ext>
            </a:extLst>
          </p:cNvPr>
          <p:cNvPicPr>
            <a:picLocks noChangeAspect="1"/>
          </p:cNvPicPr>
          <p:nvPr/>
        </p:nvPicPr>
        <p:blipFill rotWithShape="1">
          <a:blip r:embed="rId5"/>
          <a:srcRect t="87062"/>
          <a:stretch/>
        </p:blipFill>
        <p:spPr>
          <a:xfrm>
            <a:off x="2504876" y="3964142"/>
            <a:ext cx="4491672" cy="774114"/>
          </a:xfrm>
          <a:prstGeom prst="rect">
            <a:avLst/>
          </a:prstGeom>
        </p:spPr>
      </p:pic>
      <p:sp>
        <p:nvSpPr>
          <p:cNvPr id="7" name="TextBox 6">
            <a:extLst>
              <a:ext uri="{FF2B5EF4-FFF2-40B4-BE49-F238E27FC236}">
                <a16:creationId xmlns:a16="http://schemas.microsoft.com/office/drawing/2014/main" id="{377E9F06-F00F-4E40-9322-C2CA34C78A30}"/>
              </a:ext>
            </a:extLst>
          </p:cNvPr>
          <p:cNvSpPr txBox="1"/>
          <p:nvPr/>
        </p:nvSpPr>
        <p:spPr>
          <a:xfrm>
            <a:off x="3704692" y="4773335"/>
            <a:ext cx="2092037" cy="338554"/>
          </a:xfrm>
          <a:prstGeom prst="rect">
            <a:avLst/>
          </a:prstGeom>
          <a:noFill/>
        </p:spPr>
        <p:txBody>
          <a:bodyPr wrap="square" rtlCol="0">
            <a:spAutoFit/>
          </a:bodyPr>
          <a:lstStyle/>
          <a:p>
            <a:r>
              <a:rPr lang="en-VN" sz="1600" i="1">
                <a:solidFill>
                  <a:schemeClr val="tx1"/>
                </a:solidFill>
              </a:rPr>
              <a:t>Giao diện trang chủ</a:t>
            </a:r>
          </a:p>
        </p:txBody>
      </p:sp>
      <p:sp>
        <p:nvSpPr>
          <p:cNvPr id="11" name="Rounded Rectangle 10">
            <a:extLst>
              <a:ext uri="{FF2B5EF4-FFF2-40B4-BE49-F238E27FC236}">
                <a16:creationId xmlns:a16="http://schemas.microsoft.com/office/drawing/2014/main" id="{8BBBC791-70FC-B149-A3D7-385E4276D2AE}"/>
              </a:ext>
            </a:extLst>
          </p:cNvPr>
          <p:cNvSpPr/>
          <p:nvPr/>
        </p:nvSpPr>
        <p:spPr>
          <a:xfrm>
            <a:off x="6996547" y="4818403"/>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565621" y="516277"/>
            <a:ext cx="41607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3"/>
                </a:solidFill>
                <a:latin typeface="Verdana" panose="020B0604030504040204" pitchFamily="34" charset="0"/>
                <a:ea typeface="Verdana" panose="020B0604030504040204" pitchFamily="34" charset="0"/>
                <a:cs typeface="Verdana" panose="020B0604030504040204" pitchFamily="34" charset="0"/>
              </a:rPr>
              <a:t>Lý do chọn đề tài</a:t>
            </a:r>
            <a:endParaRPr sz="320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
        <p:nvSpPr>
          <p:cNvPr id="246" name="Google Shape;246;p36"/>
          <p:cNvSpPr txBox="1"/>
          <p:nvPr/>
        </p:nvSpPr>
        <p:spPr>
          <a:xfrm>
            <a:off x="565620" y="1648300"/>
            <a:ext cx="8115241" cy="2047611"/>
          </a:xfrm>
          <a:prstGeom prst="rect">
            <a:avLst/>
          </a:prstGeom>
          <a:noFill/>
          <a:ln>
            <a:noFill/>
          </a:ln>
        </p:spPr>
        <p:txBody>
          <a:bodyPr spcFirstLastPara="1" wrap="square" lIns="91425" tIns="91425" rIns="91425" bIns="91425" anchor="t" anchorCtr="0">
            <a:noAutofit/>
          </a:bodyPr>
          <a:lstStyle/>
          <a:p>
            <a:pPr indent="270510" algn="just">
              <a:lnSpc>
                <a:spcPct val="150000"/>
              </a:lnSpc>
              <a:spcBef>
                <a:spcPts val="600"/>
              </a:spcBef>
              <a:spcAft>
                <a:spcPts val="600"/>
              </a:spcAft>
            </a:pPr>
            <a:r>
              <a:rPr lang="vi-VN" sz="1800">
                <a:solidFill>
                  <a:schemeClr val="tx1"/>
                </a:solidFill>
                <a:latin typeface="Verdana" panose="020B0604030504040204" pitchFamily="34" charset="0"/>
                <a:ea typeface="Verdana" panose="020B0604030504040204" pitchFamily="34" charset="0"/>
                <a:cs typeface="Verdana" panose="020B0604030504040204" pitchFamily="34" charset="0"/>
              </a:rPr>
              <a:t>Đ</a:t>
            </a:r>
            <a:r>
              <a:rPr lang="vi-VN" sz="1800">
                <a:solidFill>
                  <a:schemeClr val="tx1"/>
                </a:solidFill>
                <a:effectLst/>
                <a:latin typeface="Verdana" panose="020B0604030504040204" pitchFamily="34" charset="0"/>
                <a:ea typeface="Verdana" panose="020B0604030504040204" pitchFamily="34" charset="0"/>
                <a:cs typeface="Verdana" panose="020B0604030504040204" pitchFamily="34" charset="0"/>
              </a:rPr>
              <a:t>ề tài “Xây dựng website quản lý lịch thi kết thúc môn của khoa Kỹ thuật và công nghệ” nhằm mong muốn tối ưu hoá công tác quản lý lịch thi của Khoa bằng một website với giao diện thân thiện, dễ sử dụng.</a:t>
            </a:r>
            <a:endParaRPr lang="en-VN" sz="18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 name="Rounded Rectangle 1">
            <a:extLst>
              <a:ext uri="{FF2B5EF4-FFF2-40B4-BE49-F238E27FC236}">
                <a16:creationId xmlns:a16="http://schemas.microsoft.com/office/drawing/2014/main" id="{3D5394DC-5174-6144-B6CE-93C762A00916}"/>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4" name="Picture 3">
            <a:extLst>
              <a:ext uri="{FF2B5EF4-FFF2-40B4-BE49-F238E27FC236}">
                <a16:creationId xmlns:a16="http://schemas.microsoft.com/office/drawing/2014/main" id="{0E2ED69A-E1B4-0B49-AFBC-EB218013DEB7}"/>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63748" y="1255569"/>
            <a:ext cx="3616503" cy="3205593"/>
          </a:xfrm>
          <a:prstGeom prst="rect">
            <a:avLst/>
          </a:prstGeom>
          <a:noFill/>
          <a:ln>
            <a:noFill/>
          </a:ln>
        </p:spPr>
      </p:pic>
      <p:sp>
        <p:nvSpPr>
          <p:cNvPr id="7" name="TextBox 6">
            <a:extLst>
              <a:ext uri="{FF2B5EF4-FFF2-40B4-BE49-F238E27FC236}">
                <a16:creationId xmlns:a16="http://schemas.microsoft.com/office/drawing/2014/main" id="{0ECB3639-3EC5-FA41-98A5-2977357ADDEF}"/>
              </a:ext>
            </a:extLst>
          </p:cNvPr>
          <p:cNvSpPr txBox="1"/>
          <p:nvPr/>
        </p:nvSpPr>
        <p:spPr>
          <a:xfrm>
            <a:off x="752797" y="-10382"/>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12D7E7FD-EE08-BC4E-BF09-744864F6DE75}"/>
              </a:ext>
            </a:extLst>
          </p:cNvPr>
          <p:cNvSpPr txBox="1"/>
          <p:nvPr/>
        </p:nvSpPr>
        <p:spPr>
          <a:xfrm>
            <a:off x="1553389" y="73861"/>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9" name="Google Shape;288;p39">
            <a:extLst>
              <a:ext uri="{FF2B5EF4-FFF2-40B4-BE49-F238E27FC236}">
                <a16:creationId xmlns:a16="http://schemas.microsoft.com/office/drawing/2014/main" id="{D32F9842-F814-F24D-87D1-D747E502B7C6}"/>
              </a:ext>
            </a:extLst>
          </p:cNvPr>
          <p:cNvSpPr txBox="1">
            <a:spLocks/>
          </p:cNvSpPr>
          <p:nvPr/>
        </p:nvSpPr>
        <p:spPr>
          <a:xfrm>
            <a:off x="338400" y="55306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5" name="TextBox 4">
            <a:extLst>
              <a:ext uri="{FF2B5EF4-FFF2-40B4-BE49-F238E27FC236}">
                <a16:creationId xmlns:a16="http://schemas.microsoft.com/office/drawing/2014/main" id="{37935246-7A7A-6545-8801-99F5AF2F26F8}"/>
              </a:ext>
            </a:extLst>
          </p:cNvPr>
          <p:cNvSpPr txBox="1"/>
          <p:nvPr/>
        </p:nvSpPr>
        <p:spPr>
          <a:xfrm>
            <a:off x="3190088" y="4648692"/>
            <a:ext cx="2561691"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đăng nhập</a:t>
            </a:r>
            <a:r>
              <a:rPr lang="en-VN" sz="1600" i="1">
                <a:solidFill>
                  <a:schemeClr val="tx1"/>
                </a:solidFill>
                <a:effectLst/>
              </a:rPr>
              <a:t> </a:t>
            </a:r>
            <a:endParaRPr lang="en-VN" sz="1600" i="1">
              <a:solidFill>
                <a:schemeClr val="tx1"/>
              </a:solidFill>
            </a:endParaRPr>
          </a:p>
        </p:txBody>
      </p:sp>
      <p:sp>
        <p:nvSpPr>
          <p:cNvPr id="10" name="Rounded Rectangle 9">
            <a:extLst>
              <a:ext uri="{FF2B5EF4-FFF2-40B4-BE49-F238E27FC236}">
                <a16:creationId xmlns:a16="http://schemas.microsoft.com/office/drawing/2014/main" id="{DCD0DD00-2814-524B-96EB-CD9103947BD4}"/>
              </a:ext>
            </a:extLst>
          </p:cNvPr>
          <p:cNvSpPr/>
          <p:nvPr/>
        </p:nvSpPr>
        <p:spPr>
          <a:xfrm>
            <a:off x="6765275" y="4817969"/>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20" name="Picture 19">
            <a:extLst>
              <a:ext uri="{FF2B5EF4-FFF2-40B4-BE49-F238E27FC236}">
                <a16:creationId xmlns:a16="http://schemas.microsoft.com/office/drawing/2014/main" id="{0585AF82-56A8-FF41-A804-6199B1031594}"/>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2982" y="1578178"/>
            <a:ext cx="5584190" cy="2590800"/>
          </a:xfrm>
          <a:prstGeom prst="rect">
            <a:avLst/>
          </a:prstGeom>
          <a:noFill/>
          <a:ln>
            <a:noFill/>
          </a:ln>
        </p:spPr>
      </p:pic>
      <p:sp>
        <p:nvSpPr>
          <p:cNvPr id="22" name="TextBox 21">
            <a:extLst>
              <a:ext uri="{FF2B5EF4-FFF2-40B4-BE49-F238E27FC236}">
                <a16:creationId xmlns:a16="http://schemas.microsoft.com/office/drawing/2014/main" id="{385504D7-CB20-0443-94F6-4232A56C77E6}"/>
              </a:ext>
            </a:extLst>
          </p:cNvPr>
          <p:cNvSpPr txBox="1"/>
          <p:nvPr/>
        </p:nvSpPr>
        <p:spPr>
          <a:xfrm>
            <a:off x="752797" y="-10382"/>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4127D712-7356-514F-916C-18462D2132B5}"/>
              </a:ext>
            </a:extLst>
          </p:cNvPr>
          <p:cNvSpPr txBox="1"/>
          <p:nvPr/>
        </p:nvSpPr>
        <p:spPr>
          <a:xfrm>
            <a:off x="1553389" y="73861"/>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24" name="Google Shape;288;p39">
            <a:extLst>
              <a:ext uri="{FF2B5EF4-FFF2-40B4-BE49-F238E27FC236}">
                <a16:creationId xmlns:a16="http://schemas.microsoft.com/office/drawing/2014/main" id="{E838321C-96E5-034D-9BA6-B1AF785B4C4A}"/>
              </a:ext>
            </a:extLst>
          </p:cNvPr>
          <p:cNvSpPr txBox="1">
            <a:spLocks/>
          </p:cNvSpPr>
          <p:nvPr/>
        </p:nvSpPr>
        <p:spPr>
          <a:xfrm>
            <a:off x="338400" y="55306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25" name="TextBox 24">
            <a:extLst>
              <a:ext uri="{FF2B5EF4-FFF2-40B4-BE49-F238E27FC236}">
                <a16:creationId xmlns:a16="http://schemas.microsoft.com/office/drawing/2014/main" id="{A0DFA658-E7C5-D741-860F-3B58252C8C8E}"/>
              </a:ext>
            </a:extLst>
          </p:cNvPr>
          <p:cNvSpPr txBox="1"/>
          <p:nvPr/>
        </p:nvSpPr>
        <p:spPr>
          <a:xfrm>
            <a:off x="2843725" y="4324911"/>
            <a:ext cx="3903439"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tổng quan của quản trị viên</a:t>
            </a:r>
            <a:endParaRPr lang="en-VN" sz="1600" i="1">
              <a:solidFill>
                <a:schemeClr val="tx1"/>
              </a:solidFill>
            </a:endParaRPr>
          </a:p>
        </p:txBody>
      </p:sp>
      <p:sp>
        <p:nvSpPr>
          <p:cNvPr id="26" name="Google Shape;288;p39">
            <a:extLst>
              <a:ext uri="{FF2B5EF4-FFF2-40B4-BE49-F238E27FC236}">
                <a16:creationId xmlns:a16="http://schemas.microsoft.com/office/drawing/2014/main" id="{9A30766F-E3D9-BA4F-ACCF-1A5F4807FC64}"/>
              </a:ext>
            </a:extLst>
          </p:cNvPr>
          <p:cNvSpPr txBox="1">
            <a:spLocks/>
          </p:cNvSpPr>
          <p:nvPr/>
        </p:nvSpPr>
        <p:spPr>
          <a:xfrm>
            <a:off x="338400" y="943268"/>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quản trị viên</a:t>
            </a:r>
          </a:p>
        </p:txBody>
      </p:sp>
      <p:sp>
        <p:nvSpPr>
          <p:cNvPr id="8" name="Rounded Rectangle 7">
            <a:extLst>
              <a:ext uri="{FF2B5EF4-FFF2-40B4-BE49-F238E27FC236}">
                <a16:creationId xmlns:a16="http://schemas.microsoft.com/office/drawing/2014/main" id="{19E9F6C7-CEDE-D741-B7A3-2AADF9CCB4E2}"/>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19" name="TextBox 18">
            <a:extLst>
              <a:ext uri="{FF2B5EF4-FFF2-40B4-BE49-F238E27FC236}">
                <a16:creationId xmlns:a16="http://schemas.microsoft.com/office/drawing/2014/main" id="{8221BDCC-2406-F741-B399-705F4B087D4E}"/>
              </a:ext>
            </a:extLst>
          </p:cNvPr>
          <p:cNvSpPr txBox="1"/>
          <p:nvPr/>
        </p:nvSpPr>
        <p:spPr>
          <a:xfrm>
            <a:off x="752797" y="-10382"/>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65FBB6CA-4BE0-C143-98DC-53ACD31356B1}"/>
              </a:ext>
            </a:extLst>
          </p:cNvPr>
          <p:cNvSpPr txBox="1"/>
          <p:nvPr/>
        </p:nvSpPr>
        <p:spPr>
          <a:xfrm>
            <a:off x="1553389" y="73861"/>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21" name="Google Shape;288;p39">
            <a:extLst>
              <a:ext uri="{FF2B5EF4-FFF2-40B4-BE49-F238E27FC236}">
                <a16:creationId xmlns:a16="http://schemas.microsoft.com/office/drawing/2014/main" id="{374E2DAE-2291-6347-81F6-E1C0A395DDBE}"/>
              </a:ext>
            </a:extLst>
          </p:cNvPr>
          <p:cNvSpPr txBox="1">
            <a:spLocks/>
          </p:cNvSpPr>
          <p:nvPr/>
        </p:nvSpPr>
        <p:spPr>
          <a:xfrm>
            <a:off x="752797" y="542027"/>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22" name="TextBox 21">
            <a:extLst>
              <a:ext uri="{FF2B5EF4-FFF2-40B4-BE49-F238E27FC236}">
                <a16:creationId xmlns:a16="http://schemas.microsoft.com/office/drawing/2014/main" id="{5827AE7B-9A5B-4540-AC58-17E61DBA9397}"/>
              </a:ext>
            </a:extLst>
          </p:cNvPr>
          <p:cNvSpPr txBox="1"/>
          <p:nvPr/>
        </p:nvSpPr>
        <p:spPr>
          <a:xfrm>
            <a:off x="2488662" y="4492109"/>
            <a:ext cx="4166675"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đổi mật khẩu của quản trị viên</a:t>
            </a:r>
            <a:endParaRPr lang="en-VN" sz="1600" i="1">
              <a:solidFill>
                <a:schemeClr val="tx1"/>
              </a:solidFill>
            </a:endParaRPr>
          </a:p>
        </p:txBody>
      </p:sp>
      <p:sp>
        <p:nvSpPr>
          <p:cNvPr id="23" name="Google Shape;288;p39">
            <a:extLst>
              <a:ext uri="{FF2B5EF4-FFF2-40B4-BE49-F238E27FC236}">
                <a16:creationId xmlns:a16="http://schemas.microsoft.com/office/drawing/2014/main" id="{10EFC9D2-B89F-184D-8681-BF23D73844AE}"/>
              </a:ext>
            </a:extLst>
          </p:cNvPr>
          <p:cNvSpPr txBox="1">
            <a:spLocks/>
          </p:cNvSpPr>
          <p:nvPr/>
        </p:nvSpPr>
        <p:spPr>
          <a:xfrm>
            <a:off x="752797" y="975199"/>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quản trị viên</a:t>
            </a:r>
          </a:p>
        </p:txBody>
      </p:sp>
      <p:pic>
        <p:nvPicPr>
          <p:cNvPr id="24" name="Picture 23">
            <a:extLst>
              <a:ext uri="{FF2B5EF4-FFF2-40B4-BE49-F238E27FC236}">
                <a16:creationId xmlns:a16="http://schemas.microsoft.com/office/drawing/2014/main" id="{E1B1D5B9-2B9D-7441-A914-AFE072D08F80}"/>
              </a:ext>
            </a:extLst>
          </p:cNvPr>
          <p:cNvPicPr>
            <a:picLocks noChangeAspect="1"/>
          </p:cNvPicPr>
          <p:nvPr/>
        </p:nvPicPr>
        <p:blipFill>
          <a:blip r:embed="rId3"/>
          <a:stretch>
            <a:fillRect/>
          </a:stretch>
        </p:blipFill>
        <p:spPr>
          <a:xfrm>
            <a:off x="1570975" y="1556100"/>
            <a:ext cx="6297266" cy="2940826"/>
          </a:xfrm>
          <a:prstGeom prst="rect">
            <a:avLst/>
          </a:prstGeom>
        </p:spPr>
      </p:pic>
      <p:sp>
        <p:nvSpPr>
          <p:cNvPr id="8" name="Rounded Rectangle 7">
            <a:extLst>
              <a:ext uri="{FF2B5EF4-FFF2-40B4-BE49-F238E27FC236}">
                <a16:creationId xmlns:a16="http://schemas.microsoft.com/office/drawing/2014/main" id="{89726E05-A6B8-8F41-9ABF-04FB5CF7DA4A}"/>
              </a:ext>
            </a:extLst>
          </p:cNvPr>
          <p:cNvSpPr/>
          <p:nvPr/>
        </p:nvSpPr>
        <p:spPr>
          <a:xfrm>
            <a:off x="431482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19" name="TextBox 18">
            <a:extLst>
              <a:ext uri="{FF2B5EF4-FFF2-40B4-BE49-F238E27FC236}">
                <a16:creationId xmlns:a16="http://schemas.microsoft.com/office/drawing/2014/main" id="{2FC18334-E76F-8343-9FC4-8F1401A62AA3}"/>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34B479FF-5B43-6744-90E7-948FBFB88EE8}"/>
              </a:ext>
            </a:extLst>
          </p:cNvPr>
          <p:cNvSpPr txBox="1"/>
          <p:nvPr/>
        </p:nvSpPr>
        <p:spPr>
          <a:xfrm>
            <a:off x="2359969" y="46258"/>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21" name="Google Shape;288;p39">
            <a:extLst>
              <a:ext uri="{FF2B5EF4-FFF2-40B4-BE49-F238E27FC236}">
                <a16:creationId xmlns:a16="http://schemas.microsoft.com/office/drawing/2014/main" id="{AE6ABDC3-589E-9A4B-B2DB-977DE1E22FCE}"/>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22" name="TextBox 21">
            <a:extLst>
              <a:ext uri="{FF2B5EF4-FFF2-40B4-BE49-F238E27FC236}">
                <a16:creationId xmlns:a16="http://schemas.microsoft.com/office/drawing/2014/main" id="{7326778D-23BC-9048-93CB-5C8DBE3AAB91}"/>
              </a:ext>
            </a:extLst>
          </p:cNvPr>
          <p:cNvSpPr txBox="1"/>
          <p:nvPr/>
        </p:nvSpPr>
        <p:spPr>
          <a:xfrm>
            <a:off x="2359970" y="4324910"/>
            <a:ext cx="4295368"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quản lý lịch thi của quản trị viên</a:t>
            </a:r>
            <a:endParaRPr lang="en-VN" sz="1600" i="1">
              <a:solidFill>
                <a:schemeClr val="tx1"/>
              </a:solidFill>
            </a:endParaRPr>
          </a:p>
        </p:txBody>
      </p:sp>
      <p:sp>
        <p:nvSpPr>
          <p:cNvPr id="23" name="Google Shape;288;p39">
            <a:extLst>
              <a:ext uri="{FF2B5EF4-FFF2-40B4-BE49-F238E27FC236}">
                <a16:creationId xmlns:a16="http://schemas.microsoft.com/office/drawing/2014/main" id="{04DE1979-C1C6-204D-9378-1FEB3BB5E7A5}"/>
              </a:ext>
            </a:extLst>
          </p:cNvPr>
          <p:cNvSpPr txBox="1">
            <a:spLocks/>
          </p:cNvSpPr>
          <p:nvPr/>
        </p:nvSpPr>
        <p:spPr>
          <a:xfrm>
            <a:off x="578351" y="901718"/>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quản trị viên</a:t>
            </a:r>
          </a:p>
        </p:txBody>
      </p:sp>
      <p:pic>
        <p:nvPicPr>
          <p:cNvPr id="24" name="Picture 23">
            <a:extLst>
              <a:ext uri="{FF2B5EF4-FFF2-40B4-BE49-F238E27FC236}">
                <a16:creationId xmlns:a16="http://schemas.microsoft.com/office/drawing/2014/main" id="{85CD67E9-A899-494E-A8EE-9CB5429D1F80}"/>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5301" y="1569521"/>
            <a:ext cx="5573395" cy="2590800"/>
          </a:xfrm>
          <a:prstGeom prst="rect">
            <a:avLst/>
          </a:prstGeom>
          <a:noFill/>
          <a:ln>
            <a:noFill/>
          </a:ln>
        </p:spPr>
      </p:pic>
      <p:sp>
        <p:nvSpPr>
          <p:cNvPr id="8" name="Rounded Rectangle 7">
            <a:extLst>
              <a:ext uri="{FF2B5EF4-FFF2-40B4-BE49-F238E27FC236}">
                <a16:creationId xmlns:a16="http://schemas.microsoft.com/office/drawing/2014/main" id="{533D050C-6305-1245-BE4F-62ECCB426681}"/>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32" name="TextBox 31">
            <a:extLst>
              <a:ext uri="{FF2B5EF4-FFF2-40B4-BE49-F238E27FC236}">
                <a16:creationId xmlns:a16="http://schemas.microsoft.com/office/drawing/2014/main" id="{3750CA7C-069A-E044-9356-4C2824112AFE}"/>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33" name="TextBox 32">
            <a:extLst>
              <a:ext uri="{FF2B5EF4-FFF2-40B4-BE49-F238E27FC236}">
                <a16:creationId xmlns:a16="http://schemas.microsoft.com/office/drawing/2014/main" id="{D26E5C22-C1E8-D34D-97E2-35005A83A7B8}"/>
              </a:ext>
            </a:extLst>
          </p:cNvPr>
          <p:cNvSpPr txBox="1"/>
          <p:nvPr/>
        </p:nvSpPr>
        <p:spPr>
          <a:xfrm>
            <a:off x="2359969" y="46258"/>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34" name="Google Shape;288;p39">
            <a:extLst>
              <a:ext uri="{FF2B5EF4-FFF2-40B4-BE49-F238E27FC236}">
                <a16:creationId xmlns:a16="http://schemas.microsoft.com/office/drawing/2014/main" id="{06BBB928-0647-BF45-9774-119912AFE1C8}"/>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35" name="TextBox 34">
            <a:extLst>
              <a:ext uri="{FF2B5EF4-FFF2-40B4-BE49-F238E27FC236}">
                <a16:creationId xmlns:a16="http://schemas.microsoft.com/office/drawing/2014/main" id="{22A83B2C-C71E-7043-BF6E-AC27FF3B9538}"/>
              </a:ext>
            </a:extLst>
          </p:cNvPr>
          <p:cNvSpPr txBox="1"/>
          <p:nvPr/>
        </p:nvSpPr>
        <p:spPr>
          <a:xfrm>
            <a:off x="2917742" y="4398076"/>
            <a:ext cx="4295368"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tổng quan của giảng viên</a:t>
            </a:r>
            <a:endParaRPr lang="en-VN" sz="1600" i="1">
              <a:solidFill>
                <a:schemeClr val="tx1"/>
              </a:solidFill>
            </a:endParaRPr>
          </a:p>
        </p:txBody>
      </p:sp>
      <p:sp>
        <p:nvSpPr>
          <p:cNvPr id="36" name="Google Shape;288;p39">
            <a:extLst>
              <a:ext uri="{FF2B5EF4-FFF2-40B4-BE49-F238E27FC236}">
                <a16:creationId xmlns:a16="http://schemas.microsoft.com/office/drawing/2014/main" id="{2E81612D-4066-074E-AE33-03AB73704FEE}"/>
              </a:ext>
            </a:extLst>
          </p:cNvPr>
          <p:cNvSpPr txBox="1">
            <a:spLocks/>
          </p:cNvSpPr>
          <p:nvPr/>
        </p:nvSpPr>
        <p:spPr>
          <a:xfrm>
            <a:off x="578351" y="901718"/>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người dùng</a:t>
            </a:r>
          </a:p>
        </p:txBody>
      </p:sp>
      <p:pic>
        <p:nvPicPr>
          <p:cNvPr id="38" name="Picture 37">
            <a:extLst>
              <a:ext uri="{FF2B5EF4-FFF2-40B4-BE49-F238E27FC236}">
                <a16:creationId xmlns:a16="http://schemas.microsoft.com/office/drawing/2014/main" id="{EFEACDCE-DFB6-DD49-8E46-993A8E39EF4C}"/>
              </a:ext>
            </a:extLst>
          </p:cNvPr>
          <p:cNvPicPr>
            <a:picLocks noChangeAspect="1"/>
          </p:cNvPicPr>
          <p:nvPr/>
        </p:nvPicPr>
        <p:blipFill>
          <a:blip r:embed="rId3"/>
          <a:stretch>
            <a:fillRect/>
          </a:stretch>
        </p:blipFill>
        <p:spPr>
          <a:xfrm>
            <a:off x="868033" y="1363382"/>
            <a:ext cx="7407933" cy="2911584"/>
          </a:xfrm>
          <a:prstGeom prst="rect">
            <a:avLst/>
          </a:prstGeom>
        </p:spPr>
      </p:pic>
      <p:sp>
        <p:nvSpPr>
          <p:cNvPr id="8" name="Rounded Rectangle 7">
            <a:extLst>
              <a:ext uri="{FF2B5EF4-FFF2-40B4-BE49-F238E27FC236}">
                <a16:creationId xmlns:a16="http://schemas.microsoft.com/office/drawing/2014/main" id="{A6729A1F-0473-8F47-8163-FEB4DB53BE35}"/>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6" name="TextBox 5">
            <a:extLst>
              <a:ext uri="{FF2B5EF4-FFF2-40B4-BE49-F238E27FC236}">
                <a16:creationId xmlns:a16="http://schemas.microsoft.com/office/drawing/2014/main" id="{D9286F90-3A9A-2141-B33D-E4DB82F2C7B3}"/>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CDCE1C7F-1A55-4A45-A9D2-88449075A976}"/>
              </a:ext>
            </a:extLst>
          </p:cNvPr>
          <p:cNvSpPr txBox="1"/>
          <p:nvPr/>
        </p:nvSpPr>
        <p:spPr>
          <a:xfrm>
            <a:off x="2359969" y="46258"/>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8" name="Google Shape;288;p39">
            <a:extLst>
              <a:ext uri="{FF2B5EF4-FFF2-40B4-BE49-F238E27FC236}">
                <a16:creationId xmlns:a16="http://schemas.microsoft.com/office/drawing/2014/main" id="{47F8CCC3-9290-4A44-9249-7ABDE14B9657}"/>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9" name="TextBox 8">
            <a:extLst>
              <a:ext uri="{FF2B5EF4-FFF2-40B4-BE49-F238E27FC236}">
                <a16:creationId xmlns:a16="http://schemas.microsoft.com/office/drawing/2014/main" id="{5DACA990-7285-B94B-B56F-29B68C51E642}"/>
              </a:ext>
            </a:extLst>
          </p:cNvPr>
          <p:cNvSpPr txBox="1"/>
          <p:nvPr/>
        </p:nvSpPr>
        <p:spPr>
          <a:xfrm>
            <a:off x="2488662" y="4342334"/>
            <a:ext cx="4295368"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đổi mật khẩu của giảng viên</a:t>
            </a:r>
            <a:endParaRPr lang="en-VN" sz="1600" i="1">
              <a:solidFill>
                <a:schemeClr val="tx1"/>
              </a:solidFill>
            </a:endParaRPr>
          </a:p>
        </p:txBody>
      </p:sp>
      <p:sp>
        <p:nvSpPr>
          <p:cNvPr id="10" name="Google Shape;288;p39">
            <a:extLst>
              <a:ext uri="{FF2B5EF4-FFF2-40B4-BE49-F238E27FC236}">
                <a16:creationId xmlns:a16="http://schemas.microsoft.com/office/drawing/2014/main" id="{9E2F99DB-CB6A-214C-9660-84FEE548F7A1}"/>
              </a:ext>
            </a:extLst>
          </p:cNvPr>
          <p:cNvSpPr txBox="1">
            <a:spLocks/>
          </p:cNvSpPr>
          <p:nvPr/>
        </p:nvSpPr>
        <p:spPr>
          <a:xfrm>
            <a:off x="578351" y="901718"/>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người dùng</a:t>
            </a:r>
          </a:p>
        </p:txBody>
      </p:sp>
      <p:pic>
        <p:nvPicPr>
          <p:cNvPr id="12" name="Picture 11">
            <a:extLst>
              <a:ext uri="{FF2B5EF4-FFF2-40B4-BE49-F238E27FC236}">
                <a16:creationId xmlns:a16="http://schemas.microsoft.com/office/drawing/2014/main" id="{F64528F6-021E-F941-BCE4-28ABB6FEE315}"/>
              </a:ext>
            </a:extLst>
          </p:cNvPr>
          <p:cNvPicPr>
            <a:picLocks noChangeAspect="1"/>
          </p:cNvPicPr>
          <p:nvPr/>
        </p:nvPicPr>
        <p:blipFill>
          <a:blip r:embed="rId3"/>
          <a:stretch>
            <a:fillRect/>
          </a:stretch>
        </p:blipFill>
        <p:spPr>
          <a:xfrm>
            <a:off x="1356692" y="1363382"/>
            <a:ext cx="6430615" cy="2978952"/>
          </a:xfrm>
          <a:prstGeom prst="rect">
            <a:avLst/>
          </a:prstGeom>
        </p:spPr>
      </p:pic>
      <p:sp>
        <p:nvSpPr>
          <p:cNvPr id="11" name="Rounded Rectangle 10">
            <a:extLst>
              <a:ext uri="{FF2B5EF4-FFF2-40B4-BE49-F238E27FC236}">
                <a16:creationId xmlns:a16="http://schemas.microsoft.com/office/drawing/2014/main" id="{F7F038DD-16EE-1348-A210-4E3ACD2B922E}"/>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 name="TextBox 6">
            <a:extLst>
              <a:ext uri="{FF2B5EF4-FFF2-40B4-BE49-F238E27FC236}">
                <a16:creationId xmlns:a16="http://schemas.microsoft.com/office/drawing/2014/main" id="{B89940B5-2F78-1F49-9B3D-3A261171378D}"/>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68A3CC87-E112-E749-A1E3-1D02483643B8}"/>
              </a:ext>
            </a:extLst>
          </p:cNvPr>
          <p:cNvSpPr txBox="1"/>
          <p:nvPr/>
        </p:nvSpPr>
        <p:spPr>
          <a:xfrm>
            <a:off x="2359969" y="46258"/>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9" name="Google Shape;288;p39">
            <a:extLst>
              <a:ext uri="{FF2B5EF4-FFF2-40B4-BE49-F238E27FC236}">
                <a16:creationId xmlns:a16="http://schemas.microsoft.com/office/drawing/2014/main" id="{BF20D32D-2A18-C143-802E-B478B6E35EBD}"/>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Giao diện website</a:t>
            </a:r>
          </a:p>
        </p:txBody>
      </p:sp>
      <p:sp>
        <p:nvSpPr>
          <p:cNvPr id="10" name="TextBox 9">
            <a:extLst>
              <a:ext uri="{FF2B5EF4-FFF2-40B4-BE49-F238E27FC236}">
                <a16:creationId xmlns:a16="http://schemas.microsoft.com/office/drawing/2014/main" id="{93D56BE8-0F56-C043-8603-4BABC8644B09}"/>
              </a:ext>
            </a:extLst>
          </p:cNvPr>
          <p:cNvSpPr txBox="1"/>
          <p:nvPr/>
        </p:nvSpPr>
        <p:spPr>
          <a:xfrm>
            <a:off x="2488662" y="4372603"/>
            <a:ext cx="4295368" cy="338554"/>
          </a:xfrm>
          <a:prstGeom prst="rect">
            <a:avLst/>
          </a:prstGeom>
          <a:noFill/>
        </p:spPr>
        <p:txBody>
          <a:bodyPr wrap="square" rtlCol="0">
            <a:spAutoFit/>
          </a:bodyPr>
          <a:lstStyle/>
          <a:p>
            <a:r>
              <a:rPr lang="vi-VN" sz="1600" i="1">
                <a:solidFill>
                  <a:schemeClr val="tx1"/>
                </a:solidFill>
                <a:effectLst/>
                <a:latin typeface="Times New Roman" panose="02020603050405020304" pitchFamily="18" charset="0"/>
                <a:ea typeface="Times New Roman" panose="02020603050405020304" pitchFamily="18" charset="0"/>
              </a:rPr>
              <a:t>Giao diện trang đăng ký lịch thi của giảng viên</a:t>
            </a:r>
            <a:endParaRPr lang="en-VN" sz="1600" i="1">
              <a:solidFill>
                <a:schemeClr val="tx1"/>
              </a:solidFill>
            </a:endParaRPr>
          </a:p>
        </p:txBody>
      </p:sp>
      <p:sp>
        <p:nvSpPr>
          <p:cNvPr id="11" name="Google Shape;288;p39">
            <a:extLst>
              <a:ext uri="{FF2B5EF4-FFF2-40B4-BE49-F238E27FC236}">
                <a16:creationId xmlns:a16="http://schemas.microsoft.com/office/drawing/2014/main" id="{15CBABDF-2AA1-114C-B714-B986FA563E4E}"/>
              </a:ext>
            </a:extLst>
          </p:cNvPr>
          <p:cNvSpPr txBox="1">
            <a:spLocks/>
          </p:cNvSpPr>
          <p:nvPr/>
        </p:nvSpPr>
        <p:spPr>
          <a:xfrm>
            <a:off x="578351" y="901718"/>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Giao diện người dùng</a:t>
            </a:r>
          </a:p>
        </p:txBody>
      </p:sp>
      <p:pic>
        <p:nvPicPr>
          <p:cNvPr id="13" name="Picture 12">
            <a:extLst>
              <a:ext uri="{FF2B5EF4-FFF2-40B4-BE49-F238E27FC236}">
                <a16:creationId xmlns:a16="http://schemas.microsoft.com/office/drawing/2014/main" id="{3B876199-2F7B-7A4E-A643-A6350DD8CF93}"/>
              </a:ext>
            </a:extLst>
          </p:cNvPr>
          <p:cNvPicPr>
            <a:picLocks noChangeAspect="1"/>
          </p:cNvPicPr>
          <p:nvPr/>
        </p:nvPicPr>
        <p:blipFill>
          <a:blip r:embed="rId3"/>
          <a:stretch>
            <a:fillRect/>
          </a:stretch>
        </p:blipFill>
        <p:spPr>
          <a:xfrm>
            <a:off x="1128079" y="1342916"/>
            <a:ext cx="6935266" cy="3039111"/>
          </a:xfrm>
          <a:prstGeom prst="rect">
            <a:avLst/>
          </a:prstGeom>
        </p:spPr>
      </p:pic>
      <p:sp>
        <p:nvSpPr>
          <p:cNvPr id="12" name="Rounded Rectangle 11">
            <a:extLst>
              <a:ext uri="{FF2B5EF4-FFF2-40B4-BE49-F238E27FC236}">
                <a16:creationId xmlns:a16="http://schemas.microsoft.com/office/drawing/2014/main" id="{931CF9B0-764A-014B-8D6B-693BC18DA177}"/>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6" name="TextBox 5">
            <a:extLst>
              <a:ext uri="{FF2B5EF4-FFF2-40B4-BE49-F238E27FC236}">
                <a16:creationId xmlns:a16="http://schemas.microsoft.com/office/drawing/2014/main" id="{B23CDE17-826E-B549-8F9F-C401CB0CFFEE}"/>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04</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DE310DDF-2CB7-A341-964E-92650437802C}"/>
              </a:ext>
            </a:extLst>
          </p:cNvPr>
          <p:cNvSpPr txBox="1"/>
          <p:nvPr/>
        </p:nvSpPr>
        <p:spPr>
          <a:xfrm>
            <a:off x="2359969" y="46258"/>
            <a:ext cx="57033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QUẢ NGHIÊN CỨU</a:t>
            </a:r>
          </a:p>
        </p:txBody>
      </p:sp>
      <p:sp>
        <p:nvSpPr>
          <p:cNvPr id="8" name="Google Shape;288;p39">
            <a:extLst>
              <a:ext uri="{FF2B5EF4-FFF2-40B4-BE49-F238E27FC236}">
                <a16:creationId xmlns:a16="http://schemas.microsoft.com/office/drawing/2014/main" id="{41D27493-BB68-F340-B101-2C330B73BE47}"/>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 Các chức năng của website</a:t>
            </a:r>
          </a:p>
        </p:txBody>
      </p:sp>
      <p:sp>
        <p:nvSpPr>
          <p:cNvPr id="10" name="Google Shape;288;p39">
            <a:extLst>
              <a:ext uri="{FF2B5EF4-FFF2-40B4-BE49-F238E27FC236}">
                <a16:creationId xmlns:a16="http://schemas.microsoft.com/office/drawing/2014/main" id="{41F28C6F-195A-4541-BA86-586511F0A355}"/>
              </a:ext>
            </a:extLst>
          </p:cNvPr>
          <p:cNvSpPr txBox="1">
            <a:spLocks/>
          </p:cNvSpPr>
          <p:nvPr/>
        </p:nvSpPr>
        <p:spPr>
          <a:xfrm>
            <a:off x="578351" y="979587"/>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4.1.2 Chức năng đối với quản trị viên</a:t>
            </a:r>
          </a:p>
        </p:txBody>
      </p:sp>
      <p:sp>
        <p:nvSpPr>
          <p:cNvPr id="13" name="TextBox 12">
            <a:extLst>
              <a:ext uri="{FF2B5EF4-FFF2-40B4-BE49-F238E27FC236}">
                <a16:creationId xmlns:a16="http://schemas.microsoft.com/office/drawing/2014/main" id="{62DAB436-F995-DF4C-9FC3-B58B5718A825}"/>
              </a:ext>
            </a:extLst>
          </p:cNvPr>
          <p:cNvSpPr txBox="1"/>
          <p:nvPr/>
        </p:nvSpPr>
        <p:spPr>
          <a:xfrm>
            <a:off x="692651" y="1648420"/>
            <a:ext cx="4173263" cy="2944781"/>
          </a:xfrm>
          <a:prstGeom prst="rect">
            <a:avLst/>
          </a:prstGeom>
          <a:noFill/>
        </p:spPr>
        <p:txBody>
          <a:bodyPr wrap="square">
            <a:spAutoFit/>
          </a:bodyPr>
          <a:lstStyle/>
          <a:p>
            <a:pPr algn="just">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Đăng nhập, đổi mật khẩu, xác nhận lịch thi</a:t>
            </a:r>
          </a:p>
          <a:p>
            <a:pPr algn="just">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Thống kê lịch thi theo ngày, tháng, năm.</a:t>
            </a:r>
          </a:p>
          <a:p>
            <a:pPr algn="just">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Thống kê lịch thi theo trạng thái</a:t>
            </a:r>
          </a:p>
          <a:p>
            <a:pPr algn="just">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Quản lý giảng viên</a:t>
            </a:r>
          </a:p>
          <a:p>
            <a:pPr algn="just">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Gửi mail tự động cho giảng viên</a:t>
            </a:r>
          </a:p>
        </p:txBody>
      </p:sp>
      <p:sp>
        <p:nvSpPr>
          <p:cNvPr id="15" name="TextBox 14">
            <a:extLst>
              <a:ext uri="{FF2B5EF4-FFF2-40B4-BE49-F238E27FC236}">
                <a16:creationId xmlns:a16="http://schemas.microsoft.com/office/drawing/2014/main" id="{77731130-70B4-E44A-9AA0-5FE4E0D7D674}"/>
              </a:ext>
            </a:extLst>
          </p:cNvPr>
          <p:cNvSpPr txBox="1"/>
          <p:nvPr/>
        </p:nvSpPr>
        <p:spPr>
          <a:xfrm>
            <a:off x="5372100" y="2094242"/>
            <a:ext cx="4842534" cy="2113784"/>
          </a:xfrm>
          <a:prstGeom prst="rect">
            <a:avLst/>
          </a:prstGeom>
          <a:noFill/>
        </p:spPr>
        <p:txBody>
          <a:bodyPr wrap="square">
            <a:spAutoFit/>
          </a:bodyPr>
          <a:lstStyle/>
          <a:p>
            <a:pPr>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Quản lý bộ môn</a:t>
            </a:r>
          </a:p>
          <a:p>
            <a:pPr>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Quản lý năm học</a:t>
            </a:r>
          </a:p>
          <a:p>
            <a:pPr>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Quản lý môn học</a:t>
            </a:r>
          </a:p>
          <a:p>
            <a:pPr>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Quản lý tài khoản quản trị</a:t>
            </a:r>
          </a:p>
          <a:p>
            <a:pPr>
              <a:lnSpc>
                <a:spcPct val="150000"/>
              </a:lnSpc>
            </a:pPr>
            <a:r>
              <a:rPr lang="en-US" sz="1800">
                <a:solidFill>
                  <a:schemeClr val="tx1"/>
                </a:solidFill>
                <a:latin typeface="Verdana" panose="020B0604030504040204" pitchFamily="34" charset="0"/>
                <a:ea typeface="Verdana" panose="020B0604030504040204" pitchFamily="34" charset="0"/>
                <a:cs typeface="Verdana" panose="020B0604030504040204" pitchFamily="34" charset="0"/>
              </a:rPr>
              <a:t>- Nhận mail tự động</a:t>
            </a:r>
          </a:p>
        </p:txBody>
      </p:sp>
      <p:cxnSp>
        <p:nvCxnSpPr>
          <p:cNvPr id="14" name="Elbow Connector 13">
            <a:extLst>
              <a:ext uri="{FF2B5EF4-FFF2-40B4-BE49-F238E27FC236}">
                <a16:creationId xmlns:a16="http://schemas.microsoft.com/office/drawing/2014/main" id="{D4521282-1458-7145-9237-1249EACC4A3E}"/>
              </a:ext>
            </a:extLst>
          </p:cNvPr>
          <p:cNvCxnSpPr>
            <a:cxnSpLocks/>
          </p:cNvCxnSpPr>
          <p:nvPr/>
        </p:nvCxnSpPr>
        <p:spPr>
          <a:xfrm>
            <a:off x="692651" y="1501899"/>
            <a:ext cx="7977820" cy="2882972"/>
          </a:xfrm>
          <a:prstGeom prst="bentConnector3">
            <a:avLst>
              <a:gd name="adj1" fmla="val 55731"/>
            </a:avLst>
          </a:prstGeom>
          <a:ln w="158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7CB3A3C-D314-8B47-B9BF-B9AEE41357B3}"/>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 name="TextBox 6">
            <a:extLst>
              <a:ext uri="{FF2B5EF4-FFF2-40B4-BE49-F238E27FC236}">
                <a16:creationId xmlns:a16="http://schemas.microsoft.com/office/drawing/2014/main" id="{B2E41AFA-11B8-B245-8E86-C8718E35CB9C}"/>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05</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9E2B9E8-324F-E84B-B565-3611D92FBBAA}"/>
              </a:ext>
            </a:extLst>
          </p:cNvPr>
          <p:cNvSpPr txBox="1"/>
          <p:nvPr/>
        </p:nvSpPr>
        <p:spPr>
          <a:xfrm>
            <a:off x="2359969" y="46258"/>
            <a:ext cx="62056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LUẬN VÀ HƯỚNG PHÁT TRIỂN</a:t>
            </a:r>
          </a:p>
        </p:txBody>
      </p:sp>
      <p:sp>
        <p:nvSpPr>
          <p:cNvPr id="9" name="Google Shape;288;p39">
            <a:extLst>
              <a:ext uri="{FF2B5EF4-FFF2-40B4-BE49-F238E27FC236}">
                <a16:creationId xmlns:a16="http://schemas.microsoft.com/office/drawing/2014/main" id="{F09968DF-2A0B-CE45-AFFC-C95058772013}"/>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5.1 Kết luận</a:t>
            </a:r>
          </a:p>
        </p:txBody>
      </p:sp>
      <p:sp>
        <p:nvSpPr>
          <p:cNvPr id="11" name="TextBox 10">
            <a:extLst>
              <a:ext uri="{FF2B5EF4-FFF2-40B4-BE49-F238E27FC236}">
                <a16:creationId xmlns:a16="http://schemas.microsoft.com/office/drawing/2014/main" id="{E549E1AF-8E4B-9640-AA2C-D911F3020EC0}"/>
              </a:ext>
            </a:extLst>
          </p:cNvPr>
          <p:cNvSpPr txBox="1"/>
          <p:nvPr/>
        </p:nvSpPr>
        <p:spPr>
          <a:xfrm>
            <a:off x="1394781" y="1402551"/>
            <a:ext cx="5703376" cy="2338397"/>
          </a:xfrm>
          <a:prstGeom prst="rect">
            <a:avLst/>
          </a:prstGeom>
          <a:noFill/>
        </p:spPr>
        <p:txBody>
          <a:bodyPr wrap="square">
            <a:spAutoFit/>
          </a:bodyPr>
          <a:lstStyle/>
          <a:p>
            <a:pPr marL="180340" algn="just">
              <a:lnSpc>
                <a:spcPct val="150000"/>
              </a:lnSpc>
              <a:spcBef>
                <a:spcPts val="600"/>
              </a:spcBef>
              <a:spcAft>
                <a:spcPts val="600"/>
              </a:spcAft>
            </a:pPr>
            <a:r>
              <a:rPr lang="vi-VN" sz="2000">
                <a:solidFill>
                  <a:schemeClr val="tx1"/>
                </a:solidFill>
                <a:effectLst/>
                <a:latin typeface="Verdana" panose="020B0604030504040204" pitchFamily="34" charset="0"/>
                <a:ea typeface="Verdana" panose="020B0604030504040204" pitchFamily="34" charset="0"/>
                <a:cs typeface="Verdana" panose="020B0604030504040204" pitchFamily="34" charset="0"/>
              </a:rPr>
              <a:t>Kết luận</a:t>
            </a:r>
          </a:p>
          <a:p>
            <a:pPr marL="180340" algn="just">
              <a:lnSpc>
                <a:spcPct val="150000"/>
              </a:lnSpc>
              <a:spcBef>
                <a:spcPts val="600"/>
              </a:spcBef>
              <a:spcAft>
                <a:spcPts val="600"/>
              </a:spcAft>
            </a:pPr>
            <a:r>
              <a:rPr lang="en-US" sz="200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Xây dựng tương đối hoàn chỉnh website </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Giao diện website hài hoà, dễ sử dụng </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Quản lý cơ bản và lọc theo điều kiện</a:t>
            </a:r>
            <a:endParaRPr lang="en-US" sz="20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ounded Rectangle 5">
            <a:extLst>
              <a:ext uri="{FF2B5EF4-FFF2-40B4-BE49-F238E27FC236}">
                <a16:creationId xmlns:a16="http://schemas.microsoft.com/office/drawing/2014/main" id="{5A9A7485-DF07-7844-A380-A3A2C5ED6E1D}"/>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12" name="TextBox 11">
            <a:extLst>
              <a:ext uri="{FF2B5EF4-FFF2-40B4-BE49-F238E27FC236}">
                <a16:creationId xmlns:a16="http://schemas.microsoft.com/office/drawing/2014/main" id="{5C56612F-803B-EF45-8A21-76F90B5DC545}"/>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05</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84F2B999-7143-914D-9735-2249D7477697}"/>
              </a:ext>
            </a:extLst>
          </p:cNvPr>
          <p:cNvSpPr txBox="1"/>
          <p:nvPr/>
        </p:nvSpPr>
        <p:spPr>
          <a:xfrm>
            <a:off x="2359969" y="46258"/>
            <a:ext cx="62056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LUẬN VÀ HƯỚNG PHÁT TRIỂN</a:t>
            </a:r>
          </a:p>
        </p:txBody>
      </p:sp>
      <p:sp>
        <p:nvSpPr>
          <p:cNvPr id="14" name="Google Shape;288;p39">
            <a:extLst>
              <a:ext uri="{FF2B5EF4-FFF2-40B4-BE49-F238E27FC236}">
                <a16:creationId xmlns:a16="http://schemas.microsoft.com/office/drawing/2014/main" id="{5EA359C9-3BE5-4945-8377-6E498CA342AD}"/>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5.1 Kết luận</a:t>
            </a:r>
          </a:p>
        </p:txBody>
      </p:sp>
      <p:sp>
        <p:nvSpPr>
          <p:cNvPr id="15" name="TextBox 14">
            <a:extLst>
              <a:ext uri="{FF2B5EF4-FFF2-40B4-BE49-F238E27FC236}">
                <a16:creationId xmlns:a16="http://schemas.microsoft.com/office/drawing/2014/main" id="{3E11CCB6-0D33-5647-9DDF-B35719F12C53}"/>
              </a:ext>
            </a:extLst>
          </p:cNvPr>
          <p:cNvSpPr txBox="1"/>
          <p:nvPr/>
        </p:nvSpPr>
        <p:spPr>
          <a:xfrm>
            <a:off x="1264151" y="1103010"/>
            <a:ext cx="6205679" cy="3261727"/>
          </a:xfrm>
          <a:prstGeom prst="rect">
            <a:avLst/>
          </a:prstGeom>
          <a:noFill/>
        </p:spPr>
        <p:txBody>
          <a:bodyPr wrap="square">
            <a:spAutoFit/>
          </a:bodyPr>
          <a:lstStyle/>
          <a:p>
            <a:pPr marL="180340" algn="just">
              <a:lnSpc>
                <a:spcPct val="150000"/>
              </a:lnSpc>
              <a:spcBef>
                <a:spcPts val="600"/>
              </a:spcBef>
              <a:spcAft>
                <a:spcPts val="600"/>
              </a:spcAft>
            </a:pPr>
            <a:r>
              <a:rPr lang="vi-VN" sz="2000">
                <a:solidFill>
                  <a:schemeClr val="tx1"/>
                </a:solidFill>
                <a:effectLst/>
                <a:latin typeface="Verdana" panose="020B0604030504040204" pitchFamily="34" charset="0"/>
                <a:ea typeface="Verdana" panose="020B0604030504040204" pitchFamily="34" charset="0"/>
                <a:cs typeface="Verdana" panose="020B0604030504040204" pitchFamily="34" charset="0"/>
              </a:rPr>
              <a:t>Hạn chế</a:t>
            </a:r>
          </a:p>
          <a:p>
            <a:pPr marL="180340" algn="just">
              <a:lnSpc>
                <a:spcPct val="150000"/>
              </a:lnSpc>
              <a:spcBef>
                <a:spcPts val="600"/>
              </a:spcBef>
              <a:spcAft>
                <a:spcPts val="600"/>
              </a:spcAft>
            </a:pPr>
            <a:r>
              <a:rPr lang="en-US" sz="200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Các chức năng quản lý chưa thực sự tối ưu</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Chưa hiển thị thông báo trùng lịch thi khi giảng viên duyệt lịch thi có thông tin trùng lặp</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Chưa xử lí tính năng quên mật khẩu</a:t>
            </a:r>
            <a:endParaRPr lang="en-US" sz="20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C9370AA8-6850-204E-BE7C-B04E590C85B2}"/>
              </a:ext>
            </a:extLst>
          </p:cNvPr>
          <p:cNvSpPr txBox="1"/>
          <p:nvPr/>
        </p:nvSpPr>
        <p:spPr>
          <a:xfrm>
            <a:off x="489857" y="2351314"/>
            <a:ext cx="184731" cy="307777"/>
          </a:xfrm>
          <a:prstGeom prst="rect">
            <a:avLst/>
          </a:prstGeom>
          <a:noFill/>
        </p:spPr>
        <p:txBody>
          <a:bodyPr wrap="none" rtlCol="0">
            <a:spAutoFit/>
          </a:bodyPr>
          <a:lstStyle/>
          <a:p>
            <a:endParaRPr lang="en-VN"/>
          </a:p>
        </p:txBody>
      </p:sp>
      <p:sp>
        <p:nvSpPr>
          <p:cNvPr id="7" name="Rounded Rectangle 6">
            <a:extLst>
              <a:ext uri="{FF2B5EF4-FFF2-40B4-BE49-F238E27FC236}">
                <a16:creationId xmlns:a16="http://schemas.microsoft.com/office/drawing/2014/main" id="{BC17F747-A4B2-0A4E-94B2-C5D026B24E5F}"/>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3715971" y="402539"/>
            <a:ext cx="46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solidFill>
                <a:latin typeface="Verdana" panose="020B0604030504040204" pitchFamily="34" charset="0"/>
                <a:ea typeface="Verdana" panose="020B0604030504040204" pitchFamily="34" charset="0"/>
                <a:cs typeface="Verdana" panose="020B0604030504040204" pitchFamily="34" charset="0"/>
              </a:rPr>
              <a:t>NỘI DUNG</a:t>
            </a:r>
          </a:p>
        </p:txBody>
      </p:sp>
      <p:sp>
        <p:nvSpPr>
          <p:cNvPr id="255" name="Google Shape;255;p37"/>
          <p:cNvSpPr txBox="1">
            <a:spLocks noGrp="1"/>
          </p:cNvSpPr>
          <p:nvPr>
            <p:ph type="title" idx="6"/>
          </p:nvPr>
        </p:nvSpPr>
        <p:spPr>
          <a:xfrm>
            <a:off x="3217061" y="2508126"/>
            <a:ext cx="777646" cy="6300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Verdana" panose="020B0604030504040204" pitchFamily="34" charset="0"/>
                <a:ea typeface="Verdana" panose="020B0604030504040204" pitchFamily="34" charset="0"/>
                <a:cs typeface="Verdana" panose="020B0604030504040204" pitchFamily="34" charset="0"/>
              </a:rPr>
              <a:t>03</a:t>
            </a:r>
          </a:p>
        </p:txBody>
      </p:sp>
      <p:sp>
        <p:nvSpPr>
          <p:cNvPr id="256" name="Google Shape;256;p37"/>
          <p:cNvSpPr txBox="1">
            <a:spLocks noGrp="1"/>
          </p:cNvSpPr>
          <p:nvPr>
            <p:ph type="subTitle" idx="14"/>
          </p:nvPr>
        </p:nvSpPr>
        <p:spPr>
          <a:xfrm>
            <a:off x="4003376" y="2604981"/>
            <a:ext cx="4960918"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Verdana" panose="020B0604030504040204" pitchFamily="34" charset="0"/>
                <a:ea typeface="Verdana" panose="020B0604030504040204" pitchFamily="34" charset="0"/>
                <a:cs typeface="Verdana" panose="020B0604030504040204" pitchFamily="34" charset="0"/>
              </a:rPr>
              <a:t>HIỆN THỰC HOÁ NGHIÊN CỨU</a:t>
            </a:r>
          </a:p>
        </p:txBody>
      </p:sp>
      <p:sp>
        <p:nvSpPr>
          <p:cNvPr id="259" name="Google Shape;259;p37"/>
          <p:cNvSpPr txBox="1">
            <a:spLocks noGrp="1"/>
          </p:cNvSpPr>
          <p:nvPr>
            <p:ph type="title" idx="5"/>
          </p:nvPr>
        </p:nvSpPr>
        <p:spPr>
          <a:xfrm>
            <a:off x="3222137" y="1301534"/>
            <a:ext cx="733101" cy="6695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Verdana" panose="020B0604030504040204" pitchFamily="34" charset="0"/>
                <a:ea typeface="Verdana" panose="020B0604030504040204" pitchFamily="34" charset="0"/>
                <a:cs typeface="Verdana" panose="020B0604030504040204" pitchFamily="34" charset="0"/>
              </a:rPr>
              <a:t>01</a:t>
            </a:r>
          </a:p>
        </p:txBody>
      </p:sp>
      <p:sp>
        <p:nvSpPr>
          <p:cNvPr id="260" name="Google Shape;260;p37"/>
          <p:cNvSpPr txBox="1">
            <a:spLocks noGrp="1"/>
          </p:cNvSpPr>
          <p:nvPr>
            <p:ph type="title" idx="7"/>
          </p:nvPr>
        </p:nvSpPr>
        <p:spPr>
          <a:xfrm>
            <a:off x="3211985" y="1908720"/>
            <a:ext cx="733101" cy="6300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Verdana" panose="020B0604030504040204" pitchFamily="34" charset="0"/>
                <a:ea typeface="Verdana" panose="020B0604030504040204" pitchFamily="34" charset="0"/>
                <a:cs typeface="Verdana" panose="020B0604030504040204" pitchFamily="34" charset="0"/>
              </a:rPr>
              <a:t>02</a:t>
            </a:r>
          </a:p>
        </p:txBody>
      </p:sp>
      <p:sp>
        <p:nvSpPr>
          <p:cNvPr id="261" name="Google Shape;261;p37"/>
          <p:cNvSpPr txBox="1">
            <a:spLocks noGrp="1"/>
          </p:cNvSpPr>
          <p:nvPr>
            <p:ph type="subTitle" idx="9"/>
          </p:nvPr>
        </p:nvSpPr>
        <p:spPr>
          <a:xfrm>
            <a:off x="4040464" y="1446033"/>
            <a:ext cx="3719688"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Verdana" panose="020B0604030504040204" pitchFamily="34" charset="0"/>
                <a:ea typeface="Verdana" panose="020B0604030504040204" pitchFamily="34" charset="0"/>
                <a:cs typeface="Verdana" panose="020B0604030504040204" pitchFamily="34" charset="0"/>
              </a:rPr>
              <a:t>TỔNG QUAN</a:t>
            </a:r>
          </a:p>
        </p:txBody>
      </p:sp>
      <p:sp>
        <p:nvSpPr>
          <p:cNvPr id="262" name="Google Shape;262;p37"/>
          <p:cNvSpPr txBox="1">
            <a:spLocks noGrp="1"/>
          </p:cNvSpPr>
          <p:nvPr>
            <p:ph type="subTitle" idx="13"/>
          </p:nvPr>
        </p:nvSpPr>
        <p:spPr>
          <a:xfrm>
            <a:off x="4003376" y="2005354"/>
            <a:ext cx="4356633"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Verdana" panose="020B0604030504040204" pitchFamily="34" charset="0"/>
                <a:ea typeface="Verdana" panose="020B0604030504040204" pitchFamily="34" charset="0"/>
                <a:cs typeface="Verdana" panose="020B0604030504040204" pitchFamily="34" charset="0"/>
              </a:rPr>
              <a:t>NGHIÊN CỨU LÝ THUYẾT</a:t>
            </a:r>
          </a:p>
        </p:txBody>
      </p:sp>
      <p:sp>
        <p:nvSpPr>
          <p:cNvPr id="264" name="Google Shape;264;p37"/>
          <p:cNvSpPr txBox="1">
            <a:spLocks noGrp="1"/>
          </p:cNvSpPr>
          <p:nvPr>
            <p:ph type="title" idx="8"/>
          </p:nvPr>
        </p:nvSpPr>
        <p:spPr>
          <a:xfrm>
            <a:off x="3200238" y="3089781"/>
            <a:ext cx="733101" cy="5894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Verdana" panose="020B0604030504040204" pitchFamily="34" charset="0"/>
                <a:ea typeface="Verdana" panose="020B0604030504040204" pitchFamily="34" charset="0"/>
                <a:cs typeface="Verdana" panose="020B0604030504040204" pitchFamily="34" charset="0"/>
              </a:rPr>
              <a:t>04</a:t>
            </a:r>
          </a:p>
        </p:txBody>
      </p:sp>
      <p:sp>
        <p:nvSpPr>
          <p:cNvPr id="265" name="Google Shape;265;p37"/>
          <p:cNvSpPr txBox="1">
            <a:spLocks noGrp="1"/>
          </p:cNvSpPr>
          <p:nvPr>
            <p:ph type="subTitle" idx="15"/>
          </p:nvPr>
        </p:nvSpPr>
        <p:spPr>
          <a:xfrm>
            <a:off x="4003376" y="3178528"/>
            <a:ext cx="3853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Verdana" panose="020B0604030504040204" pitchFamily="34" charset="0"/>
                <a:ea typeface="Verdana" panose="020B0604030504040204" pitchFamily="34" charset="0"/>
                <a:cs typeface="Verdana" panose="020B0604030504040204" pitchFamily="34" charset="0"/>
              </a:rPr>
              <a:t>KẾT QUẢ NGHIÊN CỨU</a:t>
            </a:r>
          </a:p>
        </p:txBody>
      </p:sp>
      <p:grpSp>
        <p:nvGrpSpPr>
          <p:cNvPr id="266" name="Google Shape;266;p37"/>
          <p:cNvGrpSpPr/>
          <p:nvPr/>
        </p:nvGrpSpPr>
        <p:grpSpPr>
          <a:xfrm>
            <a:off x="228598" y="139328"/>
            <a:ext cx="2993540" cy="4181164"/>
            <a:chOff x="228598" y="139328"/>
            <a:chExt cx="2993540" cy="4181164"/>
          </a:xfrm>
        </p:grpSpPr>
        <p:pic>
          <p:nvPicPr>
            <p:cNvPr id="267" name="Google Shape;267;p37"/>
            <p:cNvPicPr preferRelativeResize="0"/>
            <p:nvPr/>
          </p:nvPicPr>
          <p:blipFill>
            <a:blip r:embed="rId3">
              <a:alphaModFix/>
            </a:blip>
            <a:stretch>
              <a:fillRect/>
            </a:stretch>
          </p:blipFill>
          <p:spPr>
            <a:xfrm>
              <a:off x="228598" y="139328"/>
              <a:ext cx="1959155" cy="1957354"/>
            </a:xfrm>
            <a:prstGeom prst="rect">
              <a:avLst/>
            </a:prstGeom>
            <a:noFill/>
            <a:ln>
              <a:noFill/>
            </a:ln>
          </p:spPr>
        </p:pic>
        <p:pic>
          <p:nvPicPr>
            <p:cNvPr id="268" name="Google Shape;268;p37"/>
            <p:cNvPicPr preferRelativeResize="0"/>
            <p:nvPr/>
          </p:nvPicPr>
          <p:blipFill>
            <a:blip r:embed="rId4">
              <a:alphaModFix/>
            </a:blip>
            <a:stretch>
              <a:fillRect/>
            </a:stretch>
          </p:blipFill>
          <p:spPr>
            <a:xfrm>
              <a:off x="605675" y="1477001"/>
              <a:ext cx="1853327" cy="1799300"/>
            </a:xfrm>
            <a:prstGeom prst="rect">
              <a:avLst/>
            </a:prstGeom>
            <a:noFill/>
            <a:ln>
              <a:noFill/>
            </a:ln>
          </p:spPr>
        </p:pic>
        <p:pic>
          <p:nvPicPr>
            <p:cNvPr id="269" name="Google Shape;269;p37"/>
            <p:cNvPicPr preferRelativeResize="0"/>
            <p:nvPr/>
          </p:nvPicPr>
          <p:blipFill>
            <a:blip r:embed="rId5">
              <a:alphaModFix/>
            </a:blip>
            <a:stretch>
              <a:fillRect/>
            </a:stretch>
          </p:blipFill>
          <p:spPr>
            <a:xfrm>
              <a:off x="1837491" y="4151258"/>
              <a:ext cx="1384646" cy="169234"/>
            </a:xfrm>
            <a:prstGeom prst="rect">
              <a:avLst/>
            </a:prstGeom>
            <a:noFill/>
            <a:ln>
              <a:noFill/>
            </a:ln>
          </p:spPr>
        </p:pic>
        <p:pic>
          <p:nvPicPr>
            <p:cNvPr id="270" name="Google Shape;270;p37"/>
            <p:cNvPicPr preferRelativeResize="0"/>
            <p:nvPr/>
          </p:nvPicPr>
          <p:blipFill>
            <a:blip r:embed="rId6">
              <a:alphaModFix/>
            </a:blip>
            <a:stretch>
              <a:fillRect/>
            </a:stretch>
          </p:blipFill>
          <p:spPr>
            <a:xfrm>
              <a:off x="1224196" y="3698479"/>
              <a:ext cx="1387211" cy="169234"/>
            </a:xfrm>
            <a:prstGeom prst="rect">
              <a:avLst/>
            </a:prstGeom>
            <a:noFill/>
            <a:ln>
              <a:noFill/>
            </a:ln>
          </p:spPr>
        </p:pic>
      </p:grpSp>
      <p:sp>
        <p:nvSpPr>
          <p:cNvPr id="28" name="Google Shape;264;p37">
            <a:extLst>
              <a:ext uri="{FF2B5EF4-FFF2-40B4-BE49-F238E27FC236}">
                <a16:creationId xmlns:a16="http://schemas.microsoft.com/office/drawing/2014/main" id="{DEF648E4-1370-8D49-A2F6-EE52C02079DD}"/>
              </a:ext>
            </a:extLst>
          </p:cNvPr>
          <p:cNvSpPr txBox="1">
            <a:spLocks/>
          </p:cNvSpPr>
          <p:nvPr/>
        </p:nvSpPr>
        <p:spPr>
          <a:xfrm>
            <a:off x="3217061" y="3698479"/>
            <a:ext cx="80411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Narrow"/>
              <a:buNone/>
              <a:defRPr sz="3000" b="1" i="0" u="none" strike="noStrike" cap="none">
                <a:solidFill>
                  <a:schemeClr val="accent3"/>
                </a:solidFill>
                <a:latin typeface="Archivo Narrow"/>
                <a:ea typeface="Archivo Narrow"/>
                <a:cs typeface="Archivo Narrow"/>
                <a:sym typeface="Archivo Narrow"/>
              </a:defRPr>
            </a:lvl1pPr>
            <a:lvl2pPr marR="0" lvl="1"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2pPr>
            <a:lvl3pPr marR="0" lvl="2"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3pPr>
            <a:lvl4pPr marR="0" lvl="3"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4pPr>
            <a:lvl5pPr marR="0" lvl="4"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5pPr>
            <a:lvl6pPr marR="0" lvl="5"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6pPr>
            <a:lvl7pPr marR="0" lvl="6"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7pPr>
            <a:lvl8pPr marR="0" lvl="7"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8pPr>
            <a:lvl9pPr marR="0" lvl="8" algn="ctr" rtl="0">
              <a:lnSpc>
                <a:spcPct val="100000"/>
              </a:lnSpc>
              <a:spcBef>
                <a:spcPts val="0"/>
              </a:spcBef>
              <a:spcAft>
                <a:spcPts val="0"/>
              </a:spcAft>
              <a:buClr>
                <a:schemeClr val="dk1"/>
              </a:buClr>
              <a:buSzPts val="3000"/>
              <a:buFont typeface="Archivo Narrow"/>
              <a:buNone/>
              <a:defRPr sz="3000" b="1" i="0" u="none" strike="noStrike" cap="none">
                <a:solidFill>
                  <a:schemeClr val="dk1"/>
                </a:solidFill>
                <a:latin typeface="Archivo Narrow"/>
                <a:ea typeface="Archivo Narrow"/>
                <a:cs typeface="Archivo Narrow"/>
                <a:sym typeface="Archivo Narrow"/>
              </a:defRPr>
            </a:lvl9pPr>
          </a:lstStyle>
          <a:p>
            <a:r>
              <a:rPr lang="en" sz="2200">
                <a:latin typeface="Verdana" panose="020B0604030504040204" pitchFamily="34" charset="0"/>
                <a:ea typeface="Verdana" panose="020B0604030504040204" pitchFamily="34" charset="0"/>
                <a:cs typeface="Verdana" panose="020B0604030504040204" pitchFamily="34" charset="0"/>
              </a:rPr>
              <a:t>05</a:t>
            </a:r>
          </a:p>
        </p:txBody>
      </p:sp>
      <p:sp>
        <p:nvSpPr>
          <p:cNvPr id="29" name="Google Shape;265;p37">
            <a:extLst>
              <a:ext uri="{FF2B5EF4-FFF2-40B4-BE49-F238E27FC236}">
                <a16:creationId xmlns:a16="http://schemas.microsoft.com/office/drawing/2014/main" id="{00824014-C2B8-EA49-A44C-D802B6CDB561}"/>
              </a:ext>
            </a:extLst>
          </p:cNvPr>
          <p:cNvSpPr txBox="1">
            <a:spLocks/>
          </p:cNvSpPr>
          <p:nvPr/>
        </p:nvSpPr>
        <p:spPr>
          <a:xfrm>
            <a:off x="3979102" y="3702426"/>
            <a:ext cx="5225143"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Archivo Narrow"/>
                <a:ea typeface="Archivo Narrow"/>
                <a:cs typeface="Archivo Narrow"/>
                <a:sym typeface="Archivo Narrow"/>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2000">
                <a:latin typeface="Verdana" panose="020B0604030504040204" pitchFamily="34" charset="0"/>
                <a:ea typeface="Verdana" panose="020B0604030504040204" pitchFamily="34" charset="0"/>
                <a:cs typeface="Verdana" panose="020B0604030504040204" pitchFamily="34" charset="0"/>
              </a:rPr>
              <a:t>KẾT LUẬN VÀ HƯỚNG PHÁT TRIỂN</a:t>
            </a:r>
          </a:p>
        </p:txBody>
      </p:sp>
      <p:sp>
        <p:nvSpPr>
          <p:cNvPr id="18" name="Rounded Rectangle 17">
            <a:extLst>
              <a:ext uri="{FF2B5EF4-FFF2-40B4-BE49-F238E27FC236}">
                <a16:creationId xmlns:a16="http://schemas.microsoft.com/office/drawing/2014/main" id="{BC350569-D0F1-5147-A885-B22854EC308C}"/>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484" name="Google Shape;484;p53"/>
          <p:cNvGrpSpPr/>
          <p:nvPr/>
        </p:nvGrpSpPr>
        <p:grpSpPr>
          <a:xfrm>
            <a:off x="5844810" y="1589987"/>
            <a:ext cx="3299190" cy="2792174"/>
            <a:chOff x="3938132" y="223005"/>
            <a:chExt cx="5500601" cy="4920483"/>
          </a:xfrm>
        </p:grpSpPr>
        <p:pic>
          <p:nvPicPr>
            <p:cNvPr id="485" name="Google Shape;485;p53"/>
            <p:cNvPicPr preferRelativeResize="0"/>
            <p:nvPr/>
          </p:nvPicPr>
          <p:blipFill>
            <a:blip r:embed="rId3">
              <a:alphaModFix/>
            </a:blip>
            <a:stretch>
              <a:fillRect/>
            </a:stretch>
          </p:blipFill>
          <p:spPr>
            <a:xfrm>
              <a:off x="3938132" y="223005"/>
              <a:ext cx="1547235" cy="1547240"/>
            </a:xfrm>
            <a:prstGeom prst="rect">
              <a:avLst/>
            </a:prstGeom>
            <a:noFill/>
            <a:ln>
              <a:noFill/>
            </a:ln>
          </p:spPr>
        </p:pic>
        <p:pic>
          <p:nvPicPr>
            <p:cNvPr id="486" name="Google Shape;486;p53"/>
            <p:cNvPicPr preferRelativeResize="0"/>
            <p:nvPr/>
          </p:nvPicPr>
          <p:blipFill>
            <a:blip r:embed="rId4">
              <a:alphaModFix/>
            </a:blip>
            <a:stretch>
              <a:fillRect/>
            </a:stretch>
          </p:blipFill>
          <p:spPr>
            <a:xfrm>
              <a:off x="6537667" y="2242413"/>
              <a:ext cx="2901066" cy="2901075"/>
            </a:xfrm>
            <a:prstGeom prst="rect">
              <a:avLst/>
            </a:prstGeom>
            <a:noFill/>
            <a:ln>
              <a:noFill/>
            </a:ln>
          </p:spPr>
        </p:pic>
      </p:grpSp>
      <p:sp>
        <p:nvSpPr>
          <p:cNvPr id="20" name="TextBox 19">
            <a:extLst>
              <a:ext uri="{FF2B5EF4-FFF2-40B4-BE49-F238E27FC236}">
                <a16:creationId xmlns:a16="http://schemas.microsoft.com/office/drawing/2014/main" id="{67E8953F-FE2B-A941-A6EA-977605DF7E90}"/>
              </a:ext>
            </a:extLst>
          </p:cNvPr>
          <p:cNvSpPr txBox="1"/>
          <p:nvPr/>
        </p:nvSpPr>
        <p:spPr>
          <a:xfrm>
            <a:off x="1544937" y="-61851"/>
            <a:ext cx="943725" cy="615553"/>
          </a:xfrm>
          <a:prstGeom prst="rect">
            <a:avLst/>
          </a:prstGeom>
          <a:noFill/>
        </p:spPr>
        <p:txBody>
          <a:bodyPr wrap="square">
            <a:spAutoFit/>
          </a:bodyPr>
          <a:lstStyle/>
          <a:p>
            <a:r>
              <a:rPr kumimoji="0" lang="en" sz="34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05</a:t>
            </a:r>
            <a:endParaRPr lang="en-VN" sz="3400">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CE6D59C4-7478-5942-8CDD-D2C4FD3C07ED}"/>
              </a:ext>
            </a:extLst>
          </p:cNvPr>
          <p:cNvSpPr txBox="1"/>
          <p:nvPr/>
        </p:nvSpPr>
        <p:spPr>
          <a:xfrm>
            <a:off x="2359969" y="46258"/>
            <a:ext cx="62056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4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KẾT LUẬN VÀ HƯỚNG PHÁT TRIỂN</a:t>
            </a:r>
          </a:p>
        </p:txBody>
      </p:sp>
      <p:sp>
        <p:nvSpPr>
          <p:cNvPr id="22" name="Google Shape;288;p39">
            <a:extLst>
              <a:ext uri="{FF2B5EF4-FFF2-40B4-BE49-F238E27FC236}">
                <a16:creationId xmlns:a16="http://schemas.microsoft.com/office/drawing/2014/main" id="{6E7541AD-DE92-1E4C-AB7D-6623A65230FB}"/>
              </a:ext>
            </a:extLst>
          </p:cNvPr>
          <p:cNvSpPr txBox="1">
            <a:spLocks/>
          </p:cNvSpPr>
          <p:nvPr/>
        </p:nvSpPr>
        <p:spPr>
          <a:xfrm>
            <a:off x="578351" y="533236"/>
            <a:ext cx="5703376" cy="461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5.2 Hướng phát triển</a:t>
            </a:r>
          </a:p>
        </p:txBody>
      </p:sp>
      <p:sp>
        <p:nvSpPr>
          <p:cNvPr id="23" name="TextBox 22">
            <a:extLst>
              <a:ext uri="{FF2B5EF4-FFF2-40B4-BE49-F238E27FC236}">
                <a16:creationId xmlns:a16="http://schemas.microsoft.com/office/drawing/2014/main" id="{A22E6558-4FEF-284C-BB79-EE8E965F7764}"/>
              </a:ext>
            </a:extLst>
          </p:cNvPr>
          <p:cNvSpPr txBox="1"/>
          <p:nvPr/>
        </p:nvSpPr>
        <p:spPr>
          <a:xfrm>
            <a:off x="1313208" y="1412832"/>
            <a:ext cx="3892982" cy="2646174"/>
          </a:xfrm>
          <a:prstGeom prst="rect">
            <a:avLst/>
          </a:prstGeom>
          <a:noFill/>
        </p:spPr>
        <p:txBody>
          <a:bodyPr wrap="square">
            <a:spAutoFit/>
          </a:bodyPr>
          <a:lstStyle/>
          <a:p>
            <a:pPr marL="180340" algn="just">
              <a:lnSpc>
                <a:spcPct val="150000"/>
              </a:lnSpc>
              <a:spcBef>
                <a:spcPts val="600"/>
              </a:spcBef>
              <a:spcAft>
                <a:spcPts val="600"/>
              </a:spcAft>
            </a:pPr>
            <a:r>
              <a:rPr lang="vi-VN" sz="2000">
                <a:solidFill>
                  <a:schemeClr val="tx1"/>
                </a:solidFill>
                <a:effectLst/>
                <a:latin typeface="Verdana" panose="020B0604030504040204" pitchFamily="34" charset="0"/>
                <a:ea typeface="Verdana" panose="020B0604030504040204" pitchFamily="34" charset="0"/>
                <a:cs typeface="Verdana" panose="020B0604030504040204" pitchFamily="34" charset="0"/>
              </a:rPr>
              <a:t>- Bổ sung tính năng lọc lịch thi theo bộ môn.</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Hiển thị trạng thái trùng lịch thi.</a:t>
            </a:r>
          </a:p>
          <a:p>
            <a:pPr marL="180340" algn="just">
              <a:lnSpc>
                <a:spcPct val="150000"/>
              </a:lnSpc>
              <a:spcBef>
                <a:spcPts val="600"/>
              </a:spcBef>
              <a:spcAft>
                <a:spcPts val="600"/>
              </a:spcAft>
            </a:pPr>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 Xử lí quên mật khẩu</a:t>
            </a:r>
            <a:endParaRPr lang="en-US" sz="20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7DCFAE0F-A762-AD48-849C-6D53C7A06E02}"/>
              </a:ext>
            </a:extLst>
          </p:cNvPr>
          <p:cNvSpPr txBox="1"/>
          <p:nvPr/>
        </p:nvSpPr>
        <p:spPr>
          <a:xfrm>
            <a:off x="489857" y="2351314"/>
            <a:ext cx="184731" cy="307777"/>
          </a:xfrm>
          <a:prstGeom prst="rect">
            <a:avLst/>
          </a:prstGeom>
          <a:noFill/>
        </p:spPr>
        <p:txBody>
          <a:bodyPr wrap="none" rtlCol="0">
            <a:spAutoFit/>
          </a:bodyPr>
          <a:lstStyle/>
          <a:p>
            <a:endParaRPr lang="en-VN"/>
          </a:p>
        </p:txBody>
      </p:sp>
      <p:sp>
        <p:nvSpPr>
          <p:cNvPr id="10" name="Rounded Rectangle 9">
            <a:extLst>
              <a:ext uri="{FF2B5EF4-FFF2-40B4-BE49-F238E27FC236}">
                <a16:creationId xmlns:a16="http://schemas.microsoft.com/office/drawing/2014/main" id="{469CC208-6AF5-5E45-A3F3-F835A04485E8}"/>
              </a:ext>
            </a:extLst>
          </p:cNvPr>
          <p:cNvSpPr/>
          <p:nvPr/>
        </p:nvSpPr>
        <p:spPr>
          <a:xfrm>
            <a:off x="4326255" y="4860195"/>
            <a:ext cx="491490" cy="2934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29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4" name="Google Shape;784;p70"/>
          <p:cNvPicPr preferRelativeResize="0"/>
          <p:nvPr/>
        </p:nvPicPr>
        <p:blipFill>
          <a:blip r:embed="rId3">
            <a:alphaModFix/>
          </a:blip>
          <a:stretch>
            <a:fillRect/>
          </a:stretch>
        </p:blipFill>
        <p:spPr>
          <a:xfrm>
            <a:off x="3180154" y="4331273"/>
            <a:ext cx="1303100" cy="157650"/>
          </a:xfrm>
          <a:prstGeom prst="rect">
            <a:avLst/>
          </a:prstGeom>
          <a:noFill/>
          <a:ln>
            <a:noFill/>
          </a:ln>
        </p:spPr>
      </p:pic>
      <p:pic>
        <p:nvPicPr>
          <p:cNvPr id="785" name="Google Shape;785;p70"/>
          <p:cNvPicPr preferRelativeResize="0"/>
          <p:nvPr/>
        </p:nvPicPr>
        <p:blipFill>
          <a:blip r:embed="rId4">
            <a:alphaModFix/>
          </a:blip>
          <a:stretch>
            <a:fillRect/>
          </a:stretch>
        </p:blipFill>
        <p:spPr>
          <a:xfrm>
            <a:off x="5227651" y="2294821"/>
            <a:ext cx="572708" cy="572699"/>
          </a:xfrm>
          <a:prstGeom prst="rect">
            <a:avLst/>
          </a:prstGeom>
          <a:noFill/>
          <a:ln>
            <a:noFill/>
          </a:ln>
        </p:spPr>
      </p:pic>
      <p:pic>
        <p:nvPicPr>
          <p:cNvPr id="786" name="Google Shape;786;p70"/>
          <p:cNvPicPr preferRelativeResize="0"/>
          <p:nvPr/>
        </p:nvPicPr>
        <p:blipFill>
          <a:blip r:embed="rId5">
            <a:alphaModFix/>
          </a:blip>
          <a:stretch>
            <a:fillRect/>
          </a:stretch>
        </p:blipFill>
        <p:spPr>
          <a:xfrm>
            <a:off x="6001955" y="2473098"/>
            <a:ext cx="327718" cy="327711"/>
          </a:xfrm>
          <a:prstGeom prst="rect">
            <a:avLst/>
          </a:prstGeom>
          <a:noFill/>
          <a:ln>
            <a:noFill/>
          </a:ln>
        </p:spPr>
      </p:pic>
      <p:pic>
        <p:nvPicPr>
          <p:cNvPr id="787" name="Google Shape;787;p70"/>
          <p:cNvPicPr preferRelativeResize="0"/>
          <p:nvPr/>
        </p:nvPicPr>
        <p:blipFill>
          <a:blip r:embed="rId6">
            <a:alphaModFix/>
          </a:blip>
          <a:stretch>
            <a:fillRect/>
          </a:stretch>
        </p:blipFill>
        <p:spPr>
          <a:xfrm>
            <a:off x="8517420" y="4396937"/>
            <a:ext cx="572711" cy="572700"/>
          </a:xfrm>
          <a:prstGeom prst="rect">
            <a:avLst/>
          </a:prstGeom>
          <a:noFill/>
          <a:ln>
            <a:noFill/>
          </a:ln>
        </p:spPr>
      </p:pic>
      <p:pic>
        <p:nvPicPr>
          <p:cNvPr id="788" name="Google Shape;788;p70"/>
          <p:cNvPicPr preferRelativeResize="0"/>
          <p:nvPr/>
        </p:nvPicPr>
        <p:blipFill>
          <a:blip r:embed="rId7">
            <a:alphaModFix/>
          </a:blip>
          <a:stretch>
            <a:fillRect/>
          </a:stretch>
        </p:blipFill>
        <p:spPr>
          <a:xfrm>
            <a:off x="7180773" y="3112400"/>
            <a:ext cx="252658" cy="250750"/>
          </a:xfrm>
          <a:prstGeom prst="rect">
            <a:avLst/>
          </a:prstGeom>
          <a:noFill/>
          <a:ln>
            <a:noFill/>
          </a:ln>
        </p:spPr>
      </p:pic>
      <p:pic>
        <p:nvPicPr>
          <p:cNvPr id="789" name="Google Shape;789;p70"/>
          <p:cNvPicPr preferRelativeResize="0"/>
          <p:nvPr/>
        </p:nvPicPr>
        <p:blipFill>
          <a:blip r:embed="rId8">
            <a:alphaModFix/>
          </a:blip>
          <a:stretch>
            <a:fillRect/>
          </a:stretch>
        </p:blipFill>
        <p:spPr>
          <a:xfrm>
            <a:off x="829248" y="3486824"/>
            <a:ext cx="1880827" cy="403200"/>
          </a:xfrm>
          <a:prstGeom prst="rect">
            <a:avLst/>
          </a:prstGeom>
          <a:noFill/>
          <a:ln>
            <a:noFill/>
          </a:ln>
        </p:spPr>
      </p:pic>
      <p:pic>
        <p:nvPicPr>
          <p:cNvPr id="790" name="Google Shape;790;p70"/>
          <p:cNvPicPr preferRelativeResize="0"/>
          <p:nvPr/>
        </p:nvPicPr>
        <p:blipFill>
          <a:blip r:embed="rId9">
            <a:alphaModFix/>
          </a:blip>
          <a:stretch>
            <a:fillRect/>
          </a:stretch>
        </p:blipFill>
        <p:spPr>
          <a:xfrm>
            <a:off x="4803675" y="3884463"/>
            <a:ext cx="2456448" cy="798824"/>
          </a:xfrm>
          <a:prstGeom prst="rect">
            <a:avLst/>
          </a:prstGeom>
          <a:noFill/>
          <a:ln>
            <a:noFill/>
          </a:ln>
        </p:spPr>
      </p:pic>
      <p:pic>
        <p:nvPicPr>
          <p:cNvPr id="791" name="Google Shape;791;p70"/>
          <p:cNvPicPr preferRelativeResize="0"/>
          <p:nvPr/>
        </p:nvPicPr>
        <p:blipFill>
          <a:blip r:embed="rId10">
            <a:alphaModFix/>
          </a:blip>
          <a:stretch>
            <a:fillRect/>
          </a:stretch>
        </p:blipFill>
        <p:spPr>
          <a:xfrm>
            <a:off x="7346776" y="2049938"/>
            <a:ext cx="1083995" cy="1062463"/>
          </a:xfrm>
          <a:prstGeom prst="rect">
            <a:avLst/>
          </a:prstGeom>
          <a:noFill/>
          <a:ln>
            <a:noFill/>
          </a:ln>
        </p:spPr>
      </p:pic>
      <p:pic>
        <p:nvPicPr>
          <p:cNvPr id="792" name="Google Shape;792;p70"/>
          <p:cNvPicPr preferRelativeResize="0"/>
          <p:nvPr/>
        </p:nvPicPr>
        <p:blipFill>
          <a:blip r:embed="rId11">
            <a:alphaModFix/>
          </a:blip>
          <a:stretch>
            <a:fillRect/>
          </a:stretch>
        </p:blipFill>
        <p:spPr>
          <a:xfrm>
            <a:off x="7362043" y="3380854"/>
            <a:ext cx="1053457" cy="1062465"/>
          </a:xfrm>
          <a:prstGeom prst="rect">
            <a:avLst/>
          </a:prstGeom>
          <a:noFill/>
          <a:ln>
            <a:noFill/>
          </a:ln>
        </p:spPr>
      </p:pic>
      <p:pic>
        <p:nvPicPr>
          <p:cNvPr id="793" name="Google Shape;793;p70"/>
          <p:cNvPicPr preferRelativeResize="0"/>
          <p:nvPr/>
        </p:nvPicPr>
        <p:blipFill>
          <a:blip r:embed="rId12">
            <a:alphaModFix/>
          </a:blip>
          <a:stretch>
            <a:fillRect/>
          </a:stretch>
        </p:blipFill>
        <p:spPr>
          <a:xfrm>
            <a:off x="7759210" y="1302150"/>
            <a:ext cx="630409" cy="628776"/>
          </a:xfrm>
          <a:prstGeom prst="rect">
            <a:avLst/>
          </a:prstGeom>
          <a:noFill/>
          <a:ln>
            <a:noFill/>
          </a:ln>
        </p:spPr>
      </p:pic>
      <p:pic>
        <p:nvPicPr>
          <p:cNvPr id="794" name="Google Shape;794;p70"/>
          <p:cNvPicPr preferRelativeResize="0"/>
          <p:nvPr/>
        </p:nvPicPr>
        <p:blipFill>
          <a:blip r:embed="rId13">
            <a:alphaModFix/>
          </a:blip>
          <a:stretch>
            <a:fillRect/>
          </a:stretch>
        </p:blipFill>
        <p:spPr>
          <a:xfrm>
            <a:off x="4635825" y="3092124"/>
            <a:ext cx="2456448" cy="737653"/>
          </a:xfrm>
          <a:prstGeom prst="rect">
            <a:avLst/>
          </a:prstGeom>
          <a:noFill/>
          <a:ln>
            <a:noFill/>
          </a:ln>
        </p:spPr>
      </p:pic>
      <p:pic>
        <p:nvPicPr>
          <p:cNvPr id="795" name="Google Shape;795;p70"/>
          <p:cNvPicPr preferRelativeResize="0"/>
          <p:nvPr/>
        </p:nvPicPr>
        <p:blipFill>
          <a:blip r:embed="rId14">
            <a:alphaModFix/>
          </a:blip>
          <a:stretch>
            <a:fillRect/>
          </a:stretch>
        </p:blipFill>
        <p:spPr>
          <a:xfrm>
            <a:off x="3339578" y="3713254"/>
            <a:ext cx="1026474" cy="397662"/>
          </a:xfrm>
          <a:prstGeom prst="rect">
            <a:avLst/>
          </a:prstGeom>
          <a:noFill/>
          <a:ln>
            <a:noFill/>
          </a:ln>
        </p:spPr>
      </p:pic>
      <p:pic>
        <p:nvPicPr>
          <p:cNvPr id="796" name="Google Shape;796;p70"/>
          <p:cNvPicPr preferRelativeResize="0"/>
          <p:nvPr/>
        </p:nvPicPr>
        <p:blipFill>
          <a:blip r:embed="rId15">
            <a:alphaModFix/>
          </a:blip>
          <a:stretch>
            <a:fillRect/>
          </a:stretch>
        </p:blipFill>
        <p:spPr>
          <a:xfrm>
            <a:off x="720000" y="4199218"/>
            <a:ext cx="2180129" cy="397650"/>
          </a:xfrm>
          <a:prstGeom prst="rect">
            <a:avLst/>
          </a:prstGeom>
          <a:noFill/>
          <a:ln>
            <a:noFill/>
          </a:ln>
        </p:spPr>
      </p:pic>
      <p:pic>
        <p:nvPicPr>
          <p:cNvPr id="797" name="Google Shape;797;p70"/>
          <p:cNvPicPr preferRelativeResize="0"/>
          <p:nvPr/>
        </p:nvPicPr>
        <p:blipFill>
          <a:blip r:embed="rId16">
            <a:alphaModFix/>
          </a:blip>
          <a:stretch>
            <a:fillRect/>
          </a:stretch>
        </p:blipFill>
        <p:spPr>
          <a:xfrm>
            <a:off x="4724848" y="2486354"/>
            <a:ext cx="301203" cy="301197"/>
          </a:xfrm>
          <a:prstGeom prst="rect">
            <a:avLst/>
          </a:prstGeom>
          <a:noFill/>
          <a:ln>
            <a:noFill/>
          </a:ln>
        </p:spPr>
      </p:pic>
      <p:pic>
        <p:nvPicPr>
          <p:cNvPr id="798" name="Google Shape;798;p70"/>
          <p:cNvPicPr preferRelativeResize="0"/>
          <p:nvPr/>
        </p:nvPicPr>
        <p:blipFill>
          <a:blip r:embed="rId17">
            <a:alphaModFix/>
          </a:blip>
          <a:stretch>
            <a:fillRect/>
          </a:stretch>
        </p:blipFill>
        <p:spPr>
          <a:xfrm>
            <a:off x="6396426" y="1302150"/>
            <a:ext cx="1083284" cy="879636"/>
          </a:xfrm>
          <a:prstGeom prst="rect">
            <a:avLst/>
          </a:prstGeom>
          <a:noFill/>
          <a:ln>
            <a:noFill/>
          </a:ln>
        </p:spPr>
      </p:pic>
      <p:pic>
        <p:nvPicPr>
          <p:cNvPr id="799" name="Google Shape;799;p70"/>
          <p:cNvPicPr preferRelativeResize="0"/>
          <p:nvPr/>
        </p:nvPicPr>
        <p:blipFill>
          <a:blip r:embed="rId18">
            <a:alphaModFix/>
          </a:blip>
          <a:stretch>
            <a:fillRect/>
          </a:stretch>
        </p:blipFill>
        <p:spPr>
          <a:xfrm>
            <a:off x="8546980" y="87455"/>
            <a:ext cx="625523" cy="623889"/>
          </a:xfrm>
          <a:prstGeom prst="rect">
            <a:avLst/>
          </a:prstGeom>
          <a:noFill/>
          <a:ln>
            <a:noFill/>
          </a:ln>
        </p:spPr>
      </p:pic>
      <p:pic>
        <p:nvPicPr>
          <p:cNvPr id="800" name="Google Shape;800;p70"/>
          <p:cNvPicPr preferRelativeResize="0"/>
          <p:nvPr/>
        </p:nvPicPr>
        <p:blipFill>
          <a:blip r:embed="rId19">
            <a:alphaModFix/>
          </a:blip>
          <a:stretch>
            <a:fillRect/>
          </a:stretch>
        </p:blipFill>
        <p:spPr>
          <a:xfrm>
            <a:off x="30425" y="0"/>
            <a:ext cx="798823" cy="798800"/>
          </a:xfrm>
          <a:prstGeom prst="rect">
            <a:avLst/>
          </a:prstGeom>
          <a:noFill/>
          <a:ln>
            <a:noFill/>
          </a:ln>
        </p:spPr>
      </p:pic>
      <p:sp>
        <p:nvSpPr>
          <p:cNvPr id="29" name="Google Shape;760;p69">
            <a:extLst>
              <a:ext uri="{FF2B5EF4-FFF2-40B4-BE49-F238E27FC236}">
                <a16:creationId xmlns:a16="http://schemas.microsoft.com/office/drawing/2014/main" id="{6DBB9B10-E8CE-684F-8826-F111A364B410}"/>
              </a:ext>
            </a:extLst>
          </p:cNvPr>
          <p:cNvSpPr txBox="1">
            <a:spLocks noGrp="1"/>
          </p:cNvSpPr>
          <p:nvPr>
            <p:ph type="title"/>
          </p:nvPr>
        </p:nvSpPr>
        <p:spPr>
          <a:xfrm>
            <a:off x="699126" y="1138046"/>
            <a:ext cx="5834532"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Cảm ơn quý thầy cô đã theo dõi</a:t>
            </a:r>
            <a:endParaRPr/>
          </a:p>
        </p:txBody>
      </p:sp>
      <p:pic>
        <p:nvPicPr>
          <p:cNvPr id="30" name="Google Shape;765;p69">
            <a:extLst>
              <a:ext uri="{FF2B5EF4-FFF2-40B4-BE49-F238E27FC236}">
                <a16:creationId xmlns:a16="http://schemas.microsoft.com/office/drawing/2014/main" id="{76493A2C-CBA3-A043-A635-DC30DCB78BB0}"/>
              </a:ext>
            </a:extLst>
          </p:cNvPr>
          <p:cNvPicPr preferRelativeResize="0"/>
          <p:nvPr/>
        </p:nvPicPr>
        <p:blipFill>
          <a:blip r:embed="rId20">
            <a:alphaModFix/>
          </a:blip>
          <a:stretch>
            <a:fillRect/>
          </a:stretch>
        </p:blipFill>
        <p:spPr>
          <a:xfrm>
            <a:off x="6271968" y="0"/>
            <a:ext cx="2070267" cy="2068324"/>
          </a:xfrm>
          <a:prstGeom prst="rect">
            <a:avLst/>
          </a:prstGeom>
          <a:noFill/>
          <a:ln>
            <a:noFill/>
          </a:ln>
        </p:spPr>
      </p:pic>
      <p:pic>
        <p:nvPicPr>
          <p:cNvPr id="31" name="Google Shape;766;p69">
            <a:extLst>
              <a:ext uri="{FF2B5EF4-FFF2-40B4-BE49-F238E27FC236}">
                <a16:creationId xmlns:a16="http://schemas.microsoft.com/office/drawing/2014/main" id="{E4BD37D7-DECE-1048-9A08-623FE315AA76}"/>
              </a:ext>
            </a:extLst>
          </p:cNvPr>
          <p:cNvPicPr preferRelativeResize="0"/>
          <p:nvPr/>
        </p:nvPicPr>
        <p:blipFill>
          <a:blip r:embed="rId21">
            <a:alphaModFix/>
          </a:blip>
          <a:stretch>
            <a:fillRect/>
          </a:stretch>
        </p:blipFill>
        <p:spPr>
          <a:xfrm>
            <a:off x="966400" y="-684028"/>
            <a:ext cx="2213754" cy="1822074"/>
          </a:xfrm>
          <a:prstGeom prst="rect">
            <a:avLst/>
          </a:prstGeom>
          <a:noFill/>
          <a:ln>
            <a:noFill/>
          </a:ln>
        </p:spPr>
      </p:pic>
      <p:pic>
        <p:nvPicPr>
          <p:cNvPr id="32" name="Google Shape;763;p69">
            <a:extLst>
              <a:ext uri="{FF2B5EF4-FFF2-40B4-BE49-F238E27FC236}">
                <a16:creationId xmlns:a16="http://schemas.microsoft.com/office/drawing/2014/main" id="{23E2AF39-3BCE-8644-B68D-A584F8A094F1}"/>
              </a:ext>
            </a:extLst>
          </p:cNvPr>
          <p:cNvPicPr preferRelativeResize="0"/>
          <p:nvPr/>
        </p:nvPicPr>
        <p:blipFill>
          <a:blip r:embed="rId22">
            <a:alphaModFix/>
          </a:blip>
          <a:stretch>
            <a:fillRect/>
          </a:stretch>
        </p:blipFill>
        <p:spPr>
          <a:xfrm>
            <a:off x="3387494" y="-1219527"/>
            <a:ext cx="2782101" cy="1930871"/>
          </a:xfrm>
          <a:prstGeom prst="rect">
            <a:avLst/>
          </a:prstGeom>
          <a:noFill/>
          <a:ln>
            <a:noFill/>
          </a:ln>
        </p:spPr>
      </p:pic>
      <p:pic>
        <p:nvPicPr>
          <p:cNvPr id="33" name="Google Shape;764;p69">
            <a:extLst>
              <a:ext uri="{FF2B5EF4-FFF2-40B4-BE49-F238E27FC236}">
                <a16:creationId xmlns:a16="http://schemas.microsoft.com/office/drawing/2014/main" id="{E4D2235D-9D67-354E-9C6E-9A971C6ECD31}"/>
              </a:ext>
            </a:extLst>
          </p:cNvPr>
          <p:cNvPicPr preferRelativeResize="0"/>
          <p:nvPr/>
        </p:nvPicPr>
        <p:blipFill>
          <a:blip r:embed="rId23">
            <a:alphaModFix/>
          </a:blip>
          <a:stretch>
            <a:fillRect/>
          </a:stretch>
        </p:blipFill>
        <p:spPr>
          <a:xfrm>
            <a:off x="5276806" y="740637"/>
            <a:ext cx="1389889" cy="1667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1522816" y="-184788"/>
            <a:ext cx="4157913" cy="8475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Verdana" panose="020B0604030504040204" pitchFamily="34" charset="0"/>
                <a:ea typeface="Verdana" panose="020B0604030504040204" pitchFamily="34" charset="0"/>
                <a:cs typeface="Verdana" panose="020B0604030504040204" pitchFamily="34" charset="0"/>
              </a:rPr>
              <a:t>TỔNG QUAN</a:t>
            </a:r>
            <a:endParaRPr sz="2800">
              <a:latin typeface="Verdana" panose="020B0604030504040204" pitchFamily="34" charset="0"/>
              <a:ea typeface="Verdana" panose="020B0604030504040204" pitchFamily="34" charset="0"/>
              <a:cs typeface="Verdana" panose="020B0604030504040204" pitchFamily="34" charset="0"/>
            </a:endParaRPr>
          </a:p>
        </p:txBody>
      </p:sp>
      <p:sp>
        <p:nvSpPr>
          <p:cNvPr id="287" name="Google Shape;287;p39"/>
          <p:cNvSpPr txBox="1">
            <a:spLocks noGrp="1"/>
          </p:cNvSpPr>
          <p:nvPr>
            <p:ph type="title" idx="2"/>
          </p:nvPr>
        </p:nvSpPr>
        <p:spPr>
          <a:xfrm>
            <a:off x="502437" y="35957"/>
            <a:ext cx="1171984" cy="6951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latin typeface="Verdana" panose="020B0604030504040204" pitchFamily="34" charset="0"/>
                <a:ea typeface="Verdana" panose="020B0604030504040204" pitchFamily="34" charset="0"/>
                <a:cs typeface="Verdana" panose="020B0604030504040204" pitchFamily="34" charset="0"/>
              </a:rPr>
              <a:t>01</a:t>
            </a:r>
            <a:endParaRPr sz="3900">
              <a:latin typeface="Verdana" panose="020B0604030504040204" pitchFamily="34" charset="0"/>
              <a:ea typeface="Verdana" panose="020B0604030504040204" pitchFamily="34" charset="0"/>
              <a:cs typeface="Verdana" panose="020B0604030504040204" pitchFamily="34" charset="0"/>
            </a:endParaRPr>
          </a:p>
        </p:txBody>
      </p:sp>
      <p:sp>
        <p:nvSpPr>
          <p:cNvPr id="288" name="Google Shape;288;p39"/>
          <p:cNvSpPr txBox="1">
            <a:spLocks noGrp="1"/>
          </p:cNvSpPr>
          <p:nvPr>
            <p:ph type="subTitle" idx="1"/>
          </p:nvPr>
        </p:nvSpPr>
        <p:spPr>
          <a:xfrm>
            <a:off x="555042" y="951857"/>
            <a:ext cx="2418892"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Verdana" panose="020B0604030504040204" pitchFamily="34" charset="0"/>
                <a:ea typeface="Verdana" panose="020B0604030504040204" pitchFamily="34" charset="0"/>
                <a:cs typeface="Verdana" panose="020B0604030504040204" pitchFamily="34" charset="0"/>
              </a:rPr>
              <a:t>1.1. Mô tả đề tài</a:t>
            </a:r>
            <a:endParaRPr sz="200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89" name="Google Shape;289;p39"/>
          <p:cNvGrpSpPr/>
          <p:nvPr/>
        </p:nvGrpSpPr>
        <p:grpSpPr>
          <a:xfrm>
            <a:off x="-76200" y="-911037"/>
            <a:ext cx="9957508" cy="6229009"/>
            <a:chOff x="-76200" y="-911037"/>
            <a:chExt cx="9957508" cy="6229009"/>
          </a:xfrm>
        </p:grpSpPr>
        <p:pic>
          <p:nvPicPr>
            <p:cNvPr id="290" name="Google Shape;290;p39"/>
            <p:cNvPicPr preferRelativeResize="0"/>
            <p:nvPr/>
          </p:nvPicPr>
          <p:blipFill>
            <a:blip r:embed="rId3">
              <a:alphaModFix/>
            </a:blip>
            <a:stretch>
              <a:fillRect/>
            </a:stretch>
          </p:blipFill>
          <p:spPr>
            <a:xfrm>
              <a:off x="-76200" y="3295521"/>
              <a:ext cx="9286876" cy="2022451"/>
            </a:xfrm>
            <a:prstGeom prst="rect">
              <a:avLst/>
            </a:prstGeom>
            <a:noFill/>
            <a:ln>
              <a:noFill/>
            </a:ln>
          </p:spPr>
        </p:pic>
        <p:pic>
          <p:nvPicPr>
            <p:cNvPr id="291" name="Google Shape;291;p39"/>
            <p:cNvPicPr preferRelativeResize="0"/>
            <p:nvPr/>
          </p:nvPicPr>
          <p:blipFill>
            <a:blip r:embed="rId4">
              <a:alphaModFix/>
            </a:blip>
            <a:stretch>
              <a:fillRect/>
            </a:stretch>
          </p:blipFill>
          <p:spPr>
            <a:xfrm>
              <a:off x="6980242" y="-911037"/>
              <a:ext cx="2901066" cy="2901075"/>
            </a:xfrm>
            <a:prstGeom prst="rect">
              <a:avLst/>
            </a:prstGeom>
            <a:noFill/>
            <a:ln>
              <a:noFill/>
            </a:ln>
          </p:spPr>
        </p:pic>
      </p:grpSp>
      <p:sp>
        <p:nvSpPr>
          <p:cNvPr id="2" name="TextBox 1">
            <a:extLst>
              <a:ext uri="{FF2B5EF4-FFF2-40B4-BE49-F238E27FC236}">
                <a16:creationId xmlns:a16="http://schemas.microsoft.com/office/drawing/2014/main" id="{62E64A9C-FE81-FE4B-BD90-28997FB3917A}"/>
              </a:ext>
            </a:extLst>
          </p:cNvPr>
          <p:cNvSpPr txBox="1"/>
          <p:nvPr/>
        </p:nvSpPr>
        <p:spPr>
          <a:xfrm>
            <a:off x="553531" y="1547602"/>
            <a:ext cx="8027718" cy="1698285"/>
          </a:xfrm>
          <a:prstGeom prst="rect">
            <a:avLst/>
          </a:prstGeom>
          <a:noFill/>
        </p:spPr>
        <p:txBody>
          <a:bodyPr wrap="square" rtlCol="0">
            <a:spAutoFit/>
          </a:bodyPr>
          <a:lstStyle/>
          <a:p>
            <a:pPr algn="just">
              <a:lnSpc>
                <a:spcPct val="150000"/>
              </a:lnSpc>
              <a:spcBef>
                <a:spcPts val="600"/>
              </a:spcBef>
              <a:spcAft>
                <a:spcPts val="600"/>
              </a:spcAft>
            </a:pPr>
            <a:r>
              <a:rPr lang="en-US" sz="1800">
                <a:solidFill>
                  <a:schemeClr val="tx1"/>
                </a:solidFill>
                <a:effectLst/>
                <a:latin typeface="Verdana" panose="020B0604030504040204" pitchFamily="34" charset="0"/>
                <a:ea typeface="Verdana" panose="020B0604030504040204" pitchFamily="34" charset="0"/>
                <a:cs typeface="Verdana" panose="020B0604030504040204" pitchFamily="34" charset="0"/>
              </a:rPr>
              <a:t>Đối với đề tài  “ Xây dựng website quản </a:t>
            </a:r>
            <a:r>
              <a:rPr lang="vi-VN" sz="1800">
                <a:solidFill>
                  <a:schemeClr val="tx1"/>
                </a:solidFill>
                <a:effectLst/>
                <a:latin typeface="Verdana" panose="020B0604030504040204" pitchFamily="34" charset="0"/>
                <a:ea typeface="Verdana" panose="020B0604030504040204" pitchFamily="34" charset="0"/>
                <a:cs typeface="Verdana" panose="020B0604030504040204" pitchFamily="34" charset="0"/>
              </a:rPr>
              <a:t>lý lịch thi kết thúc môn của khoa Kỹ thuật và công nghệ</a:t>
            </a:r>
            <a:r>
              <a:rPr lang="en-US" sz="180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vi-VN" sz="1800">
                <a:solidFill>
                  <a:schemeClr val="tx1"/>
                </a:solidFill>
                <a:effectLst/>
                <a:latin typeface="Verdana" panose="020B0604030504040204" pitchFamily="34" charset="0"/>
                <a:ea typeface="Verdana" panose="020B0604030504040204" pitchFamily="34" charset="0"/>
                <a:cs typeface="Verdana" panose="020B0604030504040204" pitchFamily="34" charset="0"/>
              </a:rPr>
              <a:t> cần nghiên cứu kĩ dữ liệu từ thực tế. Chẳng hạn như các cách sắp xếp và tổ chức lịch thi kết thúc môn của khoa Kỹ thuật và công nghệ đối với từng bộ môn.</a:t>
            </a:r>
            <a:endParaRPr lang="en-VN" sz="18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Rounded Rectangle 8">
            <a:extLst>
              <a:ext uri="{FF2B5EF4-FFF2-40B4-BE49-F238E27FC236}">
                <a16:creationId xmlns:a16="http://schemas.microsoft.com/office/drawing/2014/main" id="{DFCAEB88-7916-2A4D-9B21-1E319812D133}"/>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40"/>
          <p:cNvSpPr txBox="1">
            <a:spLocks noGrp="1"/>
          </p:cNvSpPr>
          <p:nvPr>
            <p:ph type="subTitle" idx="2"/>
          </p:nvPr>
        </p:nvSpPr>
        <p:spPr>
          <a:xfrm>
            <a:off x="415637" y="1835450"/>
            <a:ext cx="2723292" cy="2329014"/>
          </a:xfrm>
          <a:prstGeom prst="rect">
            <a:avLst/>
          </a:prstGeom>
        </p:spPr>
        <p:txBody>
          <a:bodyPr spcFirstLastPara="1" wrap="square" lIns="91425" tIns="91425" rIns="91425" bIns="91425" anchor="t" anchorCtr="0">
            <a:noAutofit/>
          </a:bodyPr>
          <a:lstStyle/>
          <a:p>
            <a:pPr marL="274320" indent="-274320" algn="l">
              <a:lnSpc>
                <a:spcPct val="150000"/>
              </a:lnSpc>
              <a:spcBef>
                <a:spcPts val="600"/>
              </a:spcBef>
              <a:spcAft>
                <a:spcPts val="600"/>
              </a:spcAft>
              <a:tabLst>
                <a:tab pos="457200" algn="l"/>
              </a:tabLst>
            </a:pPr>
            <a:r>
              <a:rPr lang="vi-VN" sz="1600" b="0" kern="0">
                <a:solidFill>
                  <a:schemeClr val="tx1"/>
                </a:solidFill>
                <a:effectLst/>
                <a:latin typeface="Verdana" panose="020B0604030504040204" pitchFamily="34" charset="0"/>
                <a:ea typeface="Verdana" panose="020B0604030504040204" pitchFamily="34" charset="0"/>
                <a:cs typeface="Verdana" panose="020B0604030504040204" pitchFamily="34" charset="0"/>
              </a:rPr>
              <a:t>Đối với người quản trị: </a:t>
            </a:r>
            <a:endParaRPr lang="en-VN" sz="1600" b="1" ker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just">
              <a:lnSpc>
                <a:spcPct val="150000"/>
              </a:lnSpc>
              <a:spcBef>
                <a:spcPts val="600"/>
              </a:spcBef>
              <a:spcAft>
                <a:spcPts val="600"/>
              </a:spcAft>
            </a:pPr>
            <a:r>
              <a:rPr lang="vi-VN" sz="1600">
                <a:solidFill>
                  <a:schemeClr val="tx1"/>
                </a:solidFill>
                <a:effectLst/>
                <a:latin typeface="Verdana" panose="020B0604030504040204" pitchFamily="34" charset="0"/>
                <a:ea typeface="Verdana" panose="020B0604030504040204" pitchFamily="34" charset="0"/>
                <a:cs typeface="Verdana" panose="020B0604030504040204" pitchFamily="34" charset="0"/>
              </a:rPr>
              <a:t>- Quản lý người dùng</a:t>
            </a:r>
            <a:endParaRPr lang="en-VN" sz="16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just">
              <a:lnSpc>
                <a:spcPct val="150000"/>
              </a:lnSpc>
              <a:spcBef>
                <a:spcPts val="600"/>
              </a:spcBef>
              <a:spcAft>
                <a:spcPts val="600"/>
              </a:spcAft>
            </a:pPr>
            <a:r>
              <a:rPr lang="vi-VN" sz="1600">
                <a:solidFill>
                  <a:schemeClr val="tx1"/>
                </a:solidFill>
                <a:effectLst/>
                <a:latin typeface="Verdana" panose="020B0604030504040204" pitchFamily="34" charset="0"/>
                <a:ea typeface="Verdana" panose="020B0604030504040204" pitchFamily="34" charset="0"/>
                <a:cs typeface="Verdana" panose="020B0604030504040204" pitchFamily="34" charset="0"/>
              </a:rPr>
              <a:t>- Quản lý lịch thi</a:t>
            </a:r>
            <a:endParaRPr lang="en-VN" sz="16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just">
              <a:lnSpc>
                <a:spcPct val="150000"/>
              </a:lnSpc>
              <a:spcBef>
                <a:spcPts val="600"/>
              </a:spcBef>
              <a:spcAft>
                <a:spcPts val="600"/>
              </a:spcAft>
            </a:pPr>
            <a:r>
              <a:rPr lang="vi-VN" sz="1600">
                <a:solidFill>
                  <a:schemeClr val="tx1"/>
                </a:solidFill>
                <a:effectLst/>
                <a:latin typeface="Verdana" panose="020B0604030504040204" pitchFamily="34" charset="0"/>
                <a:ea typeface="Verdana" panose="020B0604030504040204" pitchFamily="34" charset="0"/>
                <a:cs typeface="Verdana" panose="020B0604030504040204" pitchFamily="34" charset="0"/>
              </a:rPr>
              <a:t>- Thống kê lịch thi</a:t>
            </a:r>
            <a:endParaRPr lang="en-VN" sz="16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DCECC5C1-5C9B-A846-9AF2-E0C2BFB88760}"/>
              </a:ext>
            </a:extLst>
          </p:cNvPr>
          <p:cNvPicPr>
            <a:picLocks noChangeAspect="1"/>
          </p:cNvPicPr>
          <p:nvPr/>
        </p:nvPicPr>
        <p:blipFill>
          <a:blip r:embed="rId3"/>
          <a:stretch>
            <a:fillRect/>
          </a:stretch>
        </p:blipFill>
        <p:spPr>
          <a:xfrm>
            <a:off x="253015" y="69178"/>
            <a:ext cx="1898000" cy="1060633"/>
          </a:xfrm>
          <a:prstGeom prst="rect">
            <a:avLst/>
          </a:prstGeom>
        </p:spPr>
      </p:pic>
      <p:sp>
        <p:nvSpPr>
          <p:cNvPr id="7" name="Google Shape;286;p39">
            <a:extLst>
              <a:ext uri="{FF2B5EF4-FFF2-40B4-BE49-F238E27FC236}">
                <a16:creationId xmlns:a16="http://schemas.microsoft.com/office/drawing/2014/main" id="{7B3029BC-2BFF-4C44-A70C-92D7DD40A524}"/>
              </a:ext>
            </a:extLst>
          </p:cNvPr>
          <p:cNvSpPr txBox="1">
            <a:spLocks/>
          </p:cNvSpPr>
          <p:nvPr/>
        </p:nvSpPr>
        <p:spPr>
          <a:xfrm>
            <a:off x="1545307" y="278506"/>
            <a:ext cx="2723291" cy="541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1pPr>
            <a:lvl2pPr marR="0" lvl="1"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2pPr>
            <a:lvl3pPr marR="0" lvl="2"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3pPr>
            <a:lvl4pPr marR="0" lvl="3"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4pPr>
            <a:lvl5pPr marR="0" lvl="4"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5pPr>
            <a:lvl6pPr marR="0" lvl="5"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6pPr>
            <a:lvl7pPr marR="0" lvl="6"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7pPr>
            <a:lvl8pPr marR="0" lvl="7"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8pPr>
            <a:lvl9pPr marR="0" lvl="8" algn="ctr" rtl="0">
              <a:lnSpc>
                <a:spcPct val="100000"/>
              </a:lnSpc>
              <a:spcBef>
                <a:spcPts val="0"/>
              </a:spcBef>
              <a:spcAft>
                <a:spcPts val="0"/>
              </a:spcAft>
              <a:buClr>
                <a:schemeClr val="dk1"/>
              </a:buClr>
              <a:buSzPts val="3500"/>
              <a:buFont typeface="Archivo Narrow"/>
              <a:buNone/>
              <a:defRPr sz="3500" b="1" i="0" u="none" strike="noStrike" cap="none">
                <a:solidFill>
                  <a:schemeClr val="dk1"/>
                </a:solidFill>
                <a:latin typeface="Archivo Narrow"/>
                <a:ea typeface="Archivo Narrow"/>
                <a:cs typeface="Archivo Narrow"/>
                <a:sym typeface="Archivo Narrow"/>
              </a:defRPr>
            </a:lvl9pPr>
          </a:lstStyle>
          <a:p>
            <a:pPr algn="l"/>
            <a:r>
              <a:rPr lang="en-US" sz="2800">
                <a:latin typeface="Verdana" panose="020B0604030504040204" pitchFamily="34" charset="0"/>
                <a:ea typeface="Verdana" panose="020B0604030504040204" pitchFamily="34" charset="0"/>
                <a:cs typeface="Verdana" panose="020B0604030504040204" pitchFamily="34" charset="0"/>
              </a:rPr>
              <a:t>TỔNG QUAN</a:t>
            </a:r>
          </a:p>
        </p:txBody>
      </p:sp>
      <p:sp>
        <p:nvSpPr>
          <p:cNvPr id="10" name="Google Shape;288;p39">
            <a:extLst>
              <a:ext uri="{FF2B5EF4-FFF2-40B4-BE49-F238E27FC236}">
                <a16:creationId xmlns:a16="http://schemas.microsoft.com/office/drawing/2014/main" id="{0AF76DA5-664A-4E43-B776-7D16A5271C48}"/>
              </a:ext>
            </a:extLst>
          </p:cNvPr>
          <p:cNvSpPr txBox="1">
            <a:spLocks/>
          </p:cNvSpPr>
          <p:nvPr/>
        </p:nvSpPr>
        <p:spPr>
          <a:xfrm>
            <a:off x="498765" y="1117108"/>
            <a:ext cx="2723291"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1.1. Yêu cầu</a:t>
            </a:r>
          </a:p>
        </p:txBody>
      </p:sp>
      <p:sp>
        <p:nvSpPr>
          <p:cNvPr id="13" name="Google Shape;299;p40">
            <a:extLst>
              <a:ext uri="{FF2B5EF4-FFF2-40B4-BE49-F238E27FC236}">
                <a16:creationId xmlns:a16="http://schemas.microsoft.com/office/drawing/2014/main" id="{F6377460-0B92-9C4C-BFD1-60A20849EA4E}"/>
              </a:ext>
            </a:extLst>
          </p:cNvPr>
          <p:cNvSpPr txBox="1">
            <a:spLocks/>
          </p:cNvSpPr>
          <p:nvPr/>
        </p:nvSpPr>
        <p:spPr>
          <a:xfrm>
            <a:off x="4572000" y="1835450"/>
            <a:ext cx="3918857" cy="2329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74320" indent="-274320">
              <a:lnSpc>
                <a:spcPct val="150000"/>
              </a:lnSpc>
              <a:spcBef>
                <a:spcPts val="600"/>
              </a:spcBef>
              <a:spcAft>
                <a:spcPts val="600"/>
              </a:spcAft>
              <a:tabLst>
                <a:tab pos="457200" algn="l"/>
              </a:tabLst>
            </a:pPr>
            <a:r>
              <a:rPr lang="vi-VN" sz="1600">
                <a:solidFill>
                  <a:schemeClr val="tx1"/>
                </a:solidFill>
                <a:latin typeface="Verdana" panose="020B0604030504040204" pitchFamily="34" charset="0"/>
                <a:ea typeface="Verdana" panose="020B0604030504040204" pitchFamily="34" charset="0"/>
                <a:cs typeface="Verdana" panose="020B0604030504040204" pitchFamily="34" charset="0"/>
              </a:rPr>
              <a:t>Đối với giảng viên: </a:t>
            </a:r>
          </a:p>
          <a:p>
            <a:pPr marL="274320" indent="-274320">
              <a:lnSpc>
                <a:spcPct val="150000"/>
              </a:lnSpc>
              <a:spcBef>
                <a:spcPts val="600"/>
              </a:spcBef>
              <a:spcAft>
                <a:spcPts val="600"/>
              </a:spcAft>
              <a:tabLst>
                <a:tab pos="457200" algn="l"/>
              </a:tabLst>
            </a:pPr>
            <a:r>
              <a:rPr lang="vi-VN" sz="1600">
                <a:solidFill>
                  <a:schemeClr val="tx1"/>
                </a:solidFill>
                <a:latin typeface="Verdana" panose="020B0604030504040204" pitchFamily="34" charset="0"/>
                <a:ea typeface="Verdana" panose="020B0604030504040204" pitchFamily="34" charset="0"/>
                <a:cs typeface="Verdana" panose="020B0604030504040204" pitchFamily="34" charset="0"/>
              </a:rPr>
              <a:t>- Đăng nhập, đổi mật khẩu</a:t>
            </a:r>
          </a:p>
          <a:p>
            <a:pPr marL="274320" indent="-274320">
              <a:lnSpc>
                <a:spcPct val="150000"/>
              </a:lnSpc>
              <a:spcBef>
                <a:spcPts val="600"/>
              </a:spcBef>
              <a:spcAft>
                <a:spcPts val="600"/>
              </a:spcAft>
              <a:tabLst>
                <a:tab pos="457200" algn="l"/>
              </a:tabLst>
            </a:pPr>
            <a:r>
              <a:rPr lang="vi-VN" sz="1600">
                <a:solidFill>
                  <a:schemeClr val="tx1"/>
                </a:solidFill>
                <a:latin typeface="Verdana" panose="020B0604030504040204" pitchFamily="34" charset="0"/>
                <a:ea typeface="Verdana" panose="020B0604030504040204" pitchFamily="34" charset="0"/>
                <a:cs typeface="Verdana" panose="020B0604030504040204" pitchFamily="34" charset="0"/>
              </a:rPr>
              <a:t>- Đăng ký lịch thi và tra cứu lịch thi</a:t>
            </a:r>
          </a:p>
        </p:txBody>
      </p:sp>
      <p:pic>
        <p:nvPicPr>
          <p:cNvPr id="14" name="Google Shape;279;p38">
            <a:extLst>
              <a:ext uri="{FF2B5EF4-FFF2-40B4-BE49-F238E27FC236}">
                <a16:creationId xmlns:a16="http://schemas.microsoft.com/office/drawing/2014/main" id="{086D1BFF-349E-D544-BD96-1AA3B894403E}"/>
              </a:ext>
            </a:extLst>
          </p:cNvPr>
          <p:cNvPicPr preferRelativeResize="0"/>
          <p:nvPr/>
        </p:nvPicPr>
        <p:blipFill>
          <a:blip r:embed="rId4">
            <a:alphaModFix/>
          </a:blip>
          <a:stretch>
            <a:fillRect/>
          </a:stretch>
        </p:blipFill>
        <p:spPr>
          <a:xfrm rot="5400000">
            <a:off x="2883535" y="2542790"/>
            <a:ext cx="2004700" cy="590021"/>
          </a:xfrm>
          <a:prstGeom prst="rect">
            <a:avLst/>
          </a:prstGeom>
          <a:noFill/>
          <a:ln>
            <a:noFill/>
          </a:ln>
        </p:spPr>
      </p:pic>
      <p:sp>
        <p:nvSpPr>
          <p:cNvPr id="8" name="Rounded Rectangle 7">
            <a:extLst>
              <a:ext uri="{FF2B5EF4-FFF2-40B4-BE49-F238E27FC236}">
                <a16:creationId xmlns:a16="http://schemas.microsoft.com/office/drawing/2014/main" id="{9F0E3644-6456-414D-ADF3-86ED73300BFA}"/>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791825" y="130629"/>
            <a:ext cx="930097" cy="7058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solidFill>
                  <a:schemeClr val="accent3"/>
                </a:solidFill>
                <a:latin typeface="Verdana" panose="020B0604030504040204" pitchFamily="34" charset="0"/>
                <a:ea typeface="Verdana" panose="020B0604030504040204" pitchFamily="34" charset="0"/>
                <a:cs typeface="Verdana" panose="020B0604030504040204" pitchFamily="34" charset="0"/>
              </a:rPr>
              <a:t>02</a:t>
            </a:r>
            <a:endParaRPr sz="390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
        <p:nvSpPr>
          <p:cNvPr id="276" name="Google Shape;276;p38"/>
          <p:cNvSpPr txBox="1">
            <a:spLocks noGrp="1"/>
          </p:cNvSpPr>
          <p:nvPr>
            <p:ph type="subTitle" idx="1"/>
          </p:nvPr>
        </p:nvSpPr>
        <p:spPr>
          <a:xfrm>
            <a:off x="791825" y="1394632"/>
            <a:ext cx="3299818" cy="5186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Verdana" panose="020B0604030504040204" pitchFamily="34" charset="0"/>
                <a:ea typeface="Verdana" panose="020B0604030504040204" pitchFamily="34" charset="0"/>
                <a:cs typeface="Verdana" panose="020B0604030504040204" pitchFamily="34" charset="0"/>
              </a:rPr>
              <a:t>2.1.1 Giới thiệu về PHP</a:t>
            </a:r>
            <a:endParaRPr sz="2000">
              <a:latin typeface="Verdana" panose="020B0604030504040204" pitchFamily="34" charset="0"/>
              <a:ea typeface="Verdana" panose="020B0604030504040204" pitchFamily="34" charset="0"/>
              <a:cs typeface="Verdana" panose="020B0604030504040204" pitchFamily="34" charset="0"/>
            </a:endParaRPr>
          </a:p>
        </p:txBody>
      </p:sp>
      <p:grpSp>
        <p:nvGrpSpPr>
          <p:cNvPr id="277" name="Google Shape;277;p38"/>
          <p:cNvGrpSpPr/>
          <p:nvPr/>
        </p:nvGrpSpPr>
        <p:grpSpPr>
          <a:xfrm>
            <a:off x="6788858" y="0"/>
            <a:ext cx="3986004" cy="5014672"/>
            <a:chOff x="4906025" y="-120925"/>
            <a:chExt cx="3986004" cy="5014672"/>
          </a:xfrm>
        </p:grpSpPr>
        <p:pic>
          <p:nvPicPr>
            <p:cNvPr id="278" name="Google Shape;278;p38"/>
            <p:cNvPicPr preferRelativeResize="0"/>
            <p:nvPr/>
          </p:nvPicPr>
          <p:blipFill>
            <a:blip r:embed="rId3">
              <a:alphaModFix/>
            </a:blip>
            <a:stretch>
              <a:fillRect/>
            </a:stretch>
          </p:blipFill>
          <p:spPr>
            <a:xfrm>
              <a:off x="4906025" y="-120925"/>
              <a:ext cx="2223550" cy="2223575"/>
            </a:xfrm>
            <a:prstGeom prst="rect">
              <a:avLst/>
            </a:prstGeom>
            <a:noFill/>
            <a:ln>
              <a:noFill/>
            </a:ln>
          </p:spPr>
        </p:pic>
        <p:pic>
          <p:nvPicPr>
            <p:cNvPr id="279" name="Google Shape;279;p38"/>
            <p:cNvPicPr preferRelativeResize="0"/>
            <p:nvPr/>
          </p:nvPicPr>
          <p:blipFill>
            <a:blip r:embed="rId4">
              <a:alphaModFix/>
            </a:blip>
            <a:stretch>
              <a:fillRect/>
            </a:stretch>
          </p:blipFill>
          <p:spPr>
            <a:xfrm>
              <a:off x="6887328" y="1530283"/>
              <a:ext cx="2004700" cy="524071"/>
            </a:xfrm>
            <a:prstGeom prst="rect">
              <a:avLst/>
            </a:prstGeom>
            <a:noFill/>
            <a:ln>
              <a:noFill/>
            </a:ln>
          </p:spPr>
        </p:pic>
        <p:pic>
          <p:nvPicPr>
            <p:cNvPr id="280" name="Google Shape;280;p38"/>
            <p:cNvPicPr preferRelativeResize="0"/>
            <p:nvPr/>
          </p:nvPicPr>
          <p:blipFill>
            <a:blip r:embed="rId5">
              <a:alphaModFix/>
            </a:blip>
            <a:stretch>
              <a:fillRect/>
            </a:stretch>
          </p:blipFill>
          <p:spPr>
            <a:xfrm>
              <a:off x="6688500" y="2889029"/>
              <a:ext cx="2004700" cy="2004718"/>
            </a:xfrm>
            <a:prstGeom prst="rect">
              <a:avLst/>
            </a:prstGeom>
            <a:noFill/>
            <a:ln>
              <a:noFill/>
            </a:ln>
          </p:spPr>
        </p:pic>
        <p:pic>
          <p:nvPicPr>
            <p:cNvPr id="281" name="Google Shape;281;p38"/>
            <p:cNvPicPr preferRelativeResize="0"/>
            <p:nvPr/>
          </p:nvPicPr>
          <p:blipFill>
            <a:blip r:embed="rId6">
              <a:alphaModFix/>
            </a:blip>
            <a:stretch>
              <a:fillRect/>
            </a:stretch>
          </p:blipFill>
          <p:spPr>
            <a:xfrm>
              <a:off x="5799477" y="4241350"/>
              <a:ext cx="1170400" cy="167700"/>
            </a:xfrm>
            <a:prstGeom prst="rect">
              <a:avLst/>
            </a:prstGeom>
            <a:noFill/>
            <a:ln>
              <a:noFill/>
            </a:ln>
          </p:spPr>
        </p:pic>
      </p:grpSp>
      <p:sp>
        <p:nvSpPr>
          <p:cNvPr id="3" name="TextBox 2">
            <a:extLst>
              <a:ext uri="{FF2B5EF4-FFF2-40B4-BE49-F238E27FC236}">
                <a16:creationId xmlns:a16="http://schemas.microsoft.com/office/drawing/2014/main" id="{2AA9727D-9A05-5342-B8A5-D6587F271855}"/>
              </a:ext>
            </a:extLst>
          </p:cNvPr>
          <p:cNvSpPr txBox="1"/>
          <p:nvPr/>
        </p:nvSpPr>
        <p:spPr>
          <a:xfrm>
            <a:off x="1721922" y="199323"/>
            <a:ext cx="5165406" cy="523220"/>
          </a:xfrm>
          <a:prstGeom prst="rect">
            <a:avLst/>
          </a:prstGeom>
          <a:noFill/>
        </p:spPr>
        <p:txBody>
          <a:bodyPr wrap="square" rtlCol="0">
            <a:spAutoFit/>
          </a:bodyPr>
          <a:lstStyle/>
          <a:p>
            <a:r>
              <a:rPr lang="en-VN" sz="2800" b="1">
                <a:solidFill>
                  <a:schemeClr val="tx1"/>
                </a:solidFill>
                <a:latin typeface="Verdana" panose="020B0604030504040204" pitchFamily="34" charset="0"/>
                <a:ea typeface="Verdana" panose="020B0604030504040204" pitchFamily="34" charset="0"/>
                <a:cs typeface="Verdana" panose="020B0604030504040204" pitchFamily="34" charset="0"/>
              </a:rPr>
              <a:t>NGHIÊN CỨU LÝ THUYẾT</a:t>
            </a:r>
          </a:p>
        </p:txBody>
      </p:sp>
      <p:sp>
        <p:nvSpPr>
          <p:cNvPr id="12" name="Google Shape;288;p39">
            <a:extLst>
              <a:ext uri="{FF2B5EF4-FFF2-40B4-BE49-F238E27FC236}">
                <a16:creationId xmlns:a16="http://schemas.microsoft.com/office/drawing/2014/main" id="{9C947764-03D5-E74A-AFED-C20ED5516048}"/>
              </a:ext>
            </a:extLst>
          </p:cNvPr>
          <p:cNvSpPr txBox="1">
            <a:spLocks/>
          </p:cNvSpPr>
          <p:nvPr/>
        </p:nvSpPr>
        <p:spPr>
          <a:xfrm>
            <a:off x="791825" y="848306"/>
            <a:ext cx="5415147"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2.1 Tìm hiểu về ngôn ngữ lập trình PHP</a:t>
            </a:r>
          </a:p>
        </p:txBody>
      </p:sp>
      <p:pic>
        <p:nvPicPr>
          <p:cNvPr id="13" name="Picture 4" descr="PHP là gì? - Sự hữu ích của PHP khi lập trình phát triển web">
            <a:extLst>
              <a:ext uri="{FF2B5EF4-FFF2-40B4-BE49-F238E27FC236}">
                <a16:creationId xmlns:a16="http://schemas.microsoft.com/office/drawing/2014/main" id="{D917B4DB-7D22-1C42-A050-7E087962F1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30" r="15151"/>
          <a:stretch/>
        </p:blipFill>
        <p:spPr bwMode="auto">
          <a:xfrm>
            <a:off x="468047" y="2175279"/>
            <a:ext cx="2819400" cy="2173078"/>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76;p38">
            <a:extLst>
              <a:ext uri="{FF2B5EF4-FFF2-40B4-BE49-F238E27FC236}">
                <a16:creationId xmlns:a16="http://schemas.microsoft.com/office/drawing/2014/main" id="{9765852F-7F5F-5341-8D0C-6EDD90892BF8}"/>
              </a:ext>
            </a:extLst>
          </p:cNvPr>
          <p:cNvSpPr txBox="1">
            <a:spLocks/>
          </p:cNvSpPr>
          <p:nvPr/>
        </p:nvSpPr>
        <p:spPr>
          <a:xfrm>
            <a:off x="3499398" y="2171135"/>
            <a:ext cx="5367610" cy="1677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Ngôn ngữ lập trình mà nguồn mở</a:t>
            </a:r>
          </a:p>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Dễ nhúng vào HTML</a:t>
            </a:r>
          </a:p>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Một trong những ngôn ngữ phổ biến nhất trên thế giới</a:t>
            </a:r>
          </a:p>
        </p:txBody>
      </p:sp>
      <p:sp>
        <p:nvSpPr>
          <p:cNvPr id="14" name="Rounded Rectangle 13">
            <a:extLst>
              <a:ext uri="{FF2B5EF4-FFF2-40B4-BE49-F238E27FC236}">
                <a16:creationId xmlns:a16="http://schemas.microsoft.com/office/drawing/2014/main" id="{A801809D-FD0D-844B-961B-369DFF7CE6F0}"/>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306" name="Google Shape;306;p41"/>
          <p:cNvGrpSpPr/>
          <p:nvPr/>
        </p:nvGrpSpPr>
        <p:grpSpPr>
          <a:xfrm>
            <a:off x="5421831" y="539503"/>
            <a:ext cx="3220621" cy="4319672"/>
            <a:chOff x="5421831" y="539503"/>
            <a:chExt cx="3220621" cy="4319672"/>
          </a:xfrm>
        </p:grpSpPr>
        <p:pic>
          <p:nvPicPr>
            <p:cNvPr id="307" name="Google Shape;307;p41"/>
            <p:cNvPicPr preferRelativeResize="0"/>
            <p:nvPr/>
          </p:nvPicPr>
          <p:blipFill>
            <a:blip r:embed="rId3">
              <a:alphaModFix/>
            </a:blip>
            <a:stretch>
              <a:fillRect/>
            </a:stretch>
          </p:blipFill>
          <p:spPr>
            <a:xfrm>
              <a:off x="5421831" y="1066389"/>
              <a:ext cx="2401437" cy="2396073"/>
            </a:xfrm>
            <a:prstGeom prst="rect">
              <a:avLst/>
            </a:prstGeom>
            <a:noFill/>
            <a:ln>
              <a:noFill/>
            </a:ln>
          </p:spPr>
        </p:pic>
        <p:pic>
          <p:nvPicPr>
            <p:cNvPr id="308" name="Google Shape;308;p41"/>
            <p:cNvPicPr preferRelativeResize="0"/>
            <p:nvPr/>
          </p:nvPicPr>
          <p:blipFill>
            <a:blip r:embed="rId4">
              <a:alphaModFix/>
            </a:blip>
            <a:stretch>
              <a:fillRect/>
            </a:stretch>
          </p:blipFill>
          <p:spPr>
            <a:xfrm>
              <a:off x="5667025" y="2409300"/>
              <a:ext cx="2975426" cy="2449875"/>
            </a:xfrm>
            <a:prstGeom prst="rect">
              <a:avLst/>
            </a:prstGeom>
            <a:noFill/>
            <a:ln>
              <a:noFill/>
            </a:ln>
          </p:spPr>
        </p:pic>
        <p:pic>
          <p:nvPicPr>
            <p:cNvPr id="309" name="Google Shape;309;p41"/>
            <p:cNvPicPr preferRelativeResize="0"/>
            <p:nvPr/>
          </p:nvPicPr>
          <p:blipFill>
            <a:blip r:embed="rId5">
              <a:alphaModFix/>
            </a:blip>
            <a:stretch>
              <a:fillRect/>
            </a:stretch>
          </p:blipFill>
          <p:spPr>
            <a:xfrm>
              <a:off x="7377475" y="539503"/>
              <a:ext cx="1053299" cy="678075"/>
            </a:xfrm>
            <a:prstGeom prst="rect">
              <a:avLst/>
            </a:prstGeom>
            <a:noFill/>
            <a:ln>
              <a:noFill/>
            </a:ln>
          </p:spPr>
        </p:pic>
      </p:grpSp>
      <p:sp>
        <p:nvSpPr>
          <p:cNvPr id="9" name="TextBox 8">
            <a:extLst>
              <a:ext uri="{FF2B5EF4-FFF2-40B4-BE49-F238E27FC236}">
                <a16:creationId xmlns:a16="http://schemas.microsoft.com/office/drawing/2014/main" id="{3C4C6EA5-322A-9245-8DE8-7B2522313D91}"/>
              </a:ext>
            </a:extLst>
          </p:cNvPr>
          <p:cNvSpPr txBox="1"/>
          <p:nvPr/>
        </p:nvSpPr>
        <p:spPr>
          <a:xfrm>
            <a:off x="915786" y="0"/>
            <a:ext cx="953146"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p>
        </p:txBody>
      </p:sp>
      <p:sp>
        <p:nvSpPr>
          <p:cNvPr id="10" name="TextBox 9">
            <a:extLst>
              <a:ext uri="{FF2B5EF4-FFF2-40B4-BE49-F238E27FC236}">
                <a16:creationId xmlns:a16="http://schemas.microsoft.com/office/drawing/2014/main" id="{1631C7DA-5C27-944F-93A2-205CDF749242}"/>
              </a:ext>
            </a:extLst>
          </p:cNvPr>
          <p:cNvSpPr txBox="1"/>
          <p:nvPr/>
        </p:nvSpPr>
        <p:spPr>
          <a:xfrm>
            <a:off x="1868932" y="61643"/>
            <a:ext cx="5165406" cy="523220"/>
          </a:xfrm>
          <a:prstGeom prst="rect">
            <a:avLst/>
          </a:prstGeom>
          <a:noFill/>
        </p:spPr>
        <p:txBody>
          <a:bodyPr wrap="square" rtlCol="0">
            <a:spAutoFit/>
          </a:bodyPr>
          <a:lstStyle/>
          <a:p>
            <a:r>
              <a:rPr lang="en-VN" sz="2800" b="1">
                <a:solidFill>
                  <a:schemeClr val="tx1"/>
                </a:solidFill>
                <a:latin typeface="Verdana" panose="020B0604030504040204" pitchFamily="34" charset="0"/>
                <a:ea typeface="Verdana" panose="020B0604030504040204" pitchFamily="34" charset="0"/>
                <a:cs typeface="Verdana" panose="020B0604030504040204" pitchFamily="34" charset="0"/>
              </a:rPr>
              <a:t>NGHIÊN CỨU LÝ THUYẾT</a:t>
            </a:r>
          </a:p>
        </p:txBody>
      </p:sp>
      <p:sp>
        <p:nvSpPr>
          <p:cNvPr id="11" name="Google Shape;288;p39">
            <a:extLst>
              <a:ext uri="{FF2B5EF4-FFF2-40B4-BE49-F238E27FC236}">
                <a16:creationId xmlns:a16="http://schemas.microsoft.com/office/drawing/2014/main" id="{41614D67-0E70-7C42-AB08-1D11C7DB5491}"/>
              </a:ext>
            </a:extLst>
          </p:cNvPr>
          <p:cNvSpPr txBox="1">
            <a:spLocks/>
          </p:cNvSpPr>
          <p:nvPr/>
        </p:nvSpPr>
        <p:spPr>
          <a:xfrm>
            <a:off x="472929" y="646506"/>
            <a:ext cx="5415147"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2.1 Tìm hiểu về ngôn ngữ lập trình PHP</a:t>
            </a:r>
          </a:p>
        </p:txBody>
      </p:sp>
      <p:sp>
        <p:nvSpPr>
          <p:cNvPr id="12" name="Google Shape;276;p38">
            <a:extLst>
              <a:ext uri="{FF2B5EF4-FFF2-40B4-BE49-F238E27FC236}">
                <a16:creationId xmlns:a16="http://schemas.microsoft.com/office/drawing/2014/main" id="{DE199764-3F47-F94B-A3DD-2FF1C4BBE7BC}"/>
              </a:ext>
            </a:extLst>
          </p:cNvPr>
          <p:cNvSpPr txBox="1">
            <a:spLocks/>
          </p:cNvSpPr>
          <p:nvPr/>
        </p:nvSpPr>
        <p:spPr>
          <a:xfrm>
            <a:off x="472929" y="1217578"/>
            <a:ext cx="4734502"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Barlow"/>
              <a:buChar char="●"/>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Barlow"/>
                <a:ea typeface="Barlow"/>
                <a:cs typeface="Barlow"/>
                <a:sym typeface="Barlow"/>
              </a:defRPr>
            </a:lvl9pPr>
          </a:lstStyle>
          <a:p>
            <a:pPr marL="0" indent="0">
              <a:buFont typeface="Barlow"/>
              <a:buNone/>
            </a:pPr>
            <a:r>
              <a:rPr lang="en-US" sz="2000">
                <a:latin typeface="Verdana" panose="020B0604030504040204" pitchFamily="34" charset="0"/>
                <a:ea typeface="Verdana" panose="020B0604030504040204" pitchFamily="34" charset="0"/>
                <a:cs typeface="Verdana" panose="020B0604030504040204" pitchFamily="34" charset="0"/>
              </a:rPr>
              <a:t>2.1.2 Một số ứng dụng của PHP</a:t>
            </a:r>
          </a:p>
        </p:txBody>
      </p:sp>
      <p:pic>
        <p:nvPicPr>
          <p:cNvPr id="18" name="Picture 2" descr="PHP là gì? Tất tần tật kiến thức cần biết về ngôn ngữ PHP">
            <a:extLst>
              <a:ext uri="{FF2B5EF4-FFF2-40B4-BE49-F238E27FC236}">
                <a16:creationId xmlns:a16="http://schemas.microsoft.com/office/drawing/2014/main" id="{CD5EED9D-42AE-C943-95AB-3944C1C19B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386" b="8622"/>
          <a:stretch/>
        </p:blipFill>
        <p:spPr bwMode="auto">
          <a:xfrm>
            <a:off x="514472" y="1932261"/>
            <a:ext cx="4447774" cy="292691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AA1F5D1-51D1-604B-9C66-AA23BF1C8610}"/>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9" name="Google Shape;319;p42"/>
          <p:cNvGrpSpPr/>
          <p:nvPr/>
        </p:nvGrpSpPr>
        <p:grpSpPr>
          <a:xfrm>
            <a:off x="2459545" y="1732328"/>
            <a:ext cx="340608" cy="340168"/>
            <a:chOff x="5053900" y="2021500"/>
            <a:chExt cx="483750" cy="483125"/>
          </a:xfrm>
        </p:grpSpPr>
        <p:sp>
          <p:nvSpPr>
            <p:cNvPr id="320" name="Google Shape;320;p42"/>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1" name="Google Shape;321;p42"/>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2" name="Google Shape;322;p42"/>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3" name="Google Shape;323;p42"/>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4" name="Google Shape;324;p42"/>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5" name="Google Shape;325;p42"/>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6" name="Google Shape;326;p42"/>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327" name="Google Shape;327;p42"/>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28" name="Google Shape;328;p42"/>
          <p:cNvSpPr/>
          <p:nvPr/>
        </p:nvSpPr>
        <p:spPr>
          <a:xfrm>
            <a:off x="7644503" y="65447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D4F35ADD-46AA-6D4A-B6AE-F4C6A965DAE9}"/>
              </a:ext>
            </a:extLst>
          </p:cNvPr>
          <p:cNvSpPr txBox="1"/>
          <p:nvPr/>
        </p:nvSpPr>
        <p:spPr>
          <a:xfrm>
            <a:off x="381621" y="67001"/>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72A7CB12-1926-EF4F-91D0-F1A874111606}"/>
              </a:ext>
            </a:extLst>
          </p:cNvPr>
          <p:cNvSpPr txBox="1"/>
          <p:nvPr/>
        </p:nvSpPr>
        <p:spPr>
          <a:xfrm>
            <a:off x="1325346" y="136562"/>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23" name="Google Shape;288;p39">
            <a:extLst>
              <a:ext uri="{FF2B5EF4-FFF2-40B4-BE49-F238E27FC236}">
                <a16:creationId xmlns:a16="http://schemas.microsoft.com/office/drawing/2014/main" id="{48DC2AE4-8D52-E041-A7A7-AEF5BF599D0D}"/>
              </a:ext>
            </a:extLst>
          </p:cNvPr>
          <p:cNvSpPr txBox="1">
            <a:spLocks/>
          </p:cNvSpPr>
          <p:nvPr/>
        </p:nvSpPr>
        <p:spPr>
          <a:xfrm>
            <a:off x="457431" y="692699"/>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2.2 Tìm hiểu về ngôn ngữ lập trình HTML</a:t>
            </a:r>
          </a:p>
        </p:txBody>
      </p:sp>
      <p:sp>
        <p:nvSpPr>
          <p:cNvPr id="26" name="Google Shape;276;p38">
            <a:extLst>
              <a:ext uri="{FF2B5EF4-FFF2-40B4-BE49-F238E27FC236}">
                <a16:creationId xmlns:a16="http://schemas.microsoft.com/office/drawing/2014/main" id="{5C86C284-FBFD-094D-85B0-AE99E5AF63D0}"/>
              </a:ext>
            </a:extLst>
          </p:cNvPr>
          <p:cNvSpPr txBox="1">
            <a:spLocks/>
          </p:cNvSpPr>
          <p:nvPr/>
        </p:nvSpPr>
        <p:spPr>
          <a:xfrm>
            <a:off x="457430" y="1150000"/>
            <a:ext cx="4720913"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2.2.1 Khái niệm về ngôn ngữ HTML</a:t>
            </a:r>
          </a:p>
        </p:txBody>
      </p:sp>
      <p:sp>
        <p:nvSpPr>
          <p:cNvPr id="35" name="Google Shape;276;p38">
            <a:extLst>
              <a:ext uri="{FF2B5EF4-FFF2-40B4-BE49-F238E27FC236}">
                <a16:creationId xmlns:a16="http://schemas.microsoft.com/office/drawing/2014/main" id="{746F0749-6BC0-9649-A552-323131C14483}"/>
              </a:ext>
            </a:extLst>
          </p:cNvPr>
          <p:cNvSpPr txBox="1">
            <a:spLocks noGrp="1"/>
          </p:cNvSpPr>
          <p:nvPr>
            <p:ph type="subTitle" idx="4"/>
          </p:nvPr>
        </p:nvSpPr>
        <p:spPr>
          <a:xfrm>
            <a:off x="4281191" y="1713309"/>
            <a:ext cx="3979522" cy="2948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Ngôn ngữ đánh dấu siêu văn bản</a:t>
            </a:r>
          </a:p>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Dùng để tạo các phần tử trong trang web</a:t>
            </a:r>
          </a:p>
          <a:p>
            <a:pPr marL="342900" indent="-342900">
              <a:lnSpc>
                <a:spcPct val="150000"/>
              </a:lnSpc>
              <a:buFontTx/>
              <a:buChar char="-"/>
            </a:pPr>
            <a:r>
              <a:rPr lang="en-US" sz="2000">
                <a:latin typeface="Verdana" panose="020B0604030504040204" pitchFamily="34" charset="0"/>
                <a:ea typeface="Verdana" panose="020B0604030504040204" pitchFamily="34" charset="0"/>
                <a:cs typeface="Verdana" panose="020B0604030504040204" pitchFamily="34" charset="0"/>
              </a:rPr>
              <a:t>Không thể thực hiện các chức năng động</a:t>
            </a:r>
          </a:p>
        </p:txBody>
      </p:sp>
      <p:pic>
        <p:nvPicPr>
          <p:cNvPr id="2050" name="Picture 2" descr="Learn HTML - Pro - Ứng dụng trên Google Play">
            <a:extLst>
              <a:ext uri="{FF2B5EF4-FFF2-40B4-BE49-F238E27FC236}">
                <a16:creationId xmlns:a16="http://schemas.microsoft.com/office/drawing/2014/main" id="{B08A139D-45A1-E84C-859B-33AB23E3A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287" y="1811105"/>
            <a:ext cx="2873962" cy="2752967"/>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E4900AA0-E716-BE48-929B-4BC4A81062E0}"/>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6" name="Google Shape;336;p43"/>
          <p:cNvGrpSpPr/>
          <p:nvPr/>
        </p:nvGrpSpPr>
        <p:grpSpPr>
          <a:xfrm>
            <a:off x="151196" y="1718945"/>
            <a:ext cx="340168" cy="340168"/>
            <a:chOff x="5648375" y="238125"/>
            <a:chExt cx="483125" cy="483125"/>
          </a:xfrm>
        </p:grpSpPr>
        <p:sp>
          <p:nvSpPr>
            <p:cNvPr id="337" name="Google Shape;337;p43"/>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 name="Google Shape;338;p43"/>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 name="Google Shape;339;p43"/>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 name="Google Shape;340;p43"/>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43"/>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2" name="Google Shape;342;p43"/>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3" name="Google Shape;343;p43"/>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43"/>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43"/>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43"/>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1" name="Google Shape;351;p43"/>
          <p:cNvGrpSpPr/>
          <p:nvPr/>
        </p:nvGrpSpPr>
        <p:grpSpPr>
          <a:xfrm>
            <a:off x="2216746" y="4727298"/>
            <a:ext cx="340221" cy="340168"/>
            <a:chOff x="3270475" y="1427025"/>
            <a:chExt cx="483200" cy="483125"/>
          </a:xfrm>
        </p:grpSpPr>
        <p:sp>
          <p:nvSpPr>
            <p:cNvPr id="352" name="Google Shape;352;p43"/>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3" name="Google Shape;353;p43"/>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4" name="Google Shape;354;p43"/>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55" name="Google Shape;355;p43"/>
          <p:cNvSpPr/>
          <p:nvPr/>
        </p:nvSpPr>
        <p:spPr>
          <a:xfrm>
            <a:off x="3897982" y="4780631"/>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TextBox 24">
            <a:extLst>
              <a:ext uri="{FF2B5EF4-FFF2-40B4-BE49-F238E27FC236}">
                <a16:creationId xmlns:a16="http://schemas.microsoft.com/office/drawing/2014/main" id="{D2542522-B8D4-F245-8569-D0A5C392DE4D}"/>
              </a:ext>
            </a:extLst>
          </p:cNvPr>
          <p:cNvSpPr txBox="1"/>
          <p:nvPr/>
        </p:nvSpPr>
        <p:spPr>
          <a:xfrm>
            <a:off x="381621" y="67001"/>
            <a:ext cx="943725" cy="692497"/>
          </a:xfrm>
          <a:prstGeom prst="rect">
            <a:avLst/>
          </a:prstGeom>
          <a:noFill/>
        </p:spPr>
        <p:txBody>
          <a:bodyPr wrap="square">
            <a:spAutoFit/>
          </a:bodyPr>
          <a:lstStyle/>
          <a:p>
            <a:r>
              <a:rPr kumimoji="0" lang="en" sz="3900" b="1" i="0" u="none" strike="noStrike" kern="0" cap="none" spc="0" normalizeH="0" baseline="0" noProof="0">
                <a:ln>
                  <a:noFill/>
                </a:ln>
                <a:solidFill>
                  <a:srgbClr val="F0A563"/>
                </a:solidFill>
                <a:effectLst/>
                <a:uLnTx/>
                <a:uFillTx/>
                <a:latin typeface="Verdana" panose="020B0604030504040204" pitchFamily="34" charset="0"/>
                <a:ea typeface="Verdana" panose="020B0604030504040204" pitchFamily="34" charset="0"/>
                <a:cs typeface="Verdana" panose="020B0604030504040204" pitchFamily="34" charset="0"/>
                <a:sym typeface="Archivo Narrow"/>
              </a:rPr>
              <a:t>02</a:t>
            </a:r>
            <a:endParaRPr lang="en-VN">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159FE811-3A7B-064F-B8EE-4B01F4608F73}"/>
              </a:ext>
            </a:extLst>
          </p:cNvPr>
          <p:cNvSpPr txBox="1"/>
          <p:nvPr/>
        </p:nvSpPr>
        <p:spPr>
          <a:xfrm>
            <a:off x="1325346" y="136562"/>
            <a:ext cx="5703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2800" b="1"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Arial"/>
              </a:rPr>
              <a:t>NGHIÊN CỨU LÝ THUYẾT</a:t>
            </a:r>
          </a:p>
        </p:txBody>
      </p:sp>
      <p:sp>
        <p:nvSpPr>
          <p:cNvPr id="27" name="Google Shape;288;p39">
            <a:extLst>
              <a:ext uri="{FF2B5EF4-FFF2-40B4-BE49-F238E27FC236}">
                <a16:creationId xmlns:a16="http://schemas.microsoft.com/office/drawing/2014/main" id="{8395BB39-349B-064F-8E5E-2A601650656B}"/>
              </a:ext>
            </a:extLst>
          </p:cNvPr>
          <p:cNvSpPr txBox="1">
            <a:spLocks/>
          </p:cNvSpPr>
          <p:nvPr/>
        </p:nvSpPr>
        <p:spPr>
          <a:xfrm>
            <a:off x="457430" y="706952"/>
            <a:ext cx="5703376"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sz="2000">
                <a:solidFill>
                  <a:schemeClr val="accent3"/>
                </a:solidFill>
                <a:latin typeface="Verdana" panose="020B0604030504040204" pitchFamily="34" charset="0"/>
                <a:ea typeface="Verdana" panose="020B0604030504040204" pitchFamily="34" charset="0"/>
                <a:cs typeface="Verdana" panose="020B0604030504040204" pitchFamily="34" charset="0"/>
              </a:rPr>
              <a:t>2.2 Tìm hiểu về ngôn ngữ lập trình HTML</a:t>
            </a:r>
          </a:p>
        </p:txBody>
      </p:sp>
      <p:sp>
        <p:nvSpPr>
          <p:cNvPr id="28" name="Google Shape;276;p38">
            <a:extLst>
              <a:ext uri="{FF2B5EF4-FFF2-40B4-BE49-F238E27FC236}">
                <a16:creationId xmlns:a16="http://schemas.microsoft.com/office/drawing/2014/main" id="{782EFBEF-2B75-364F-88FA-0034F1F61B1C}"/>
              </a:ext>
            </a:extLst>
          </p:cNvPr>
          <p:cNvSpPr txBox="1">
            <a:spLocks/>
          </p:cNvSpPr>
          <p:nvPr/>
        </p:nvSpPr>
        <p:spPr>
          <a:xfrm>
            <a:off x="457430" y="1150000"/>
            <a:ext cx="4720913" cy="518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2000">
                <a:latin typeface="Verdana" panose="020B0604030504040204" pitchFamily="34" charset="0"/>
                <a:ea typeface="Verdana" panose="020B0604030504040204" pitchFamily="34" charset="0"/>
                <a:cs typeface="Verdana" panose="020B0604030504040204" pitchFamily="34" charset="0"/>
              </a:rPr>
              <a:t>2.2.2 Cấu trúc của HTML</a:t>
            </a:r>
          </a:p>
        </p:txBody>
      </p:sp>
      <p:sp>
        <p:nvSpPr>
          <p:cNvPr id="16" name="TextBox 15">
            <a:extLst>
              <a:ext uri="{FF2B5EF4-FFF2-40B4-BE49-F238E27FC236}">
                <a16:creationId xmlns:a16="http://schemas.microsoft.com/office/drawing/2014/main" id="{1546CAD8-96AC-D04A-ACFB-AE7E3D9FC160}"/>
              </a:ext>
            </a:extLst>
          </p:cNvPr>
          <p:cNvSpPr txBox="1"/>
          <p:nvPr/>
        </p:nvSpPr>
        <p:spPr>
          <a:xfrm>
            <a:off x="866652" y="1708463"/>
            <a:ext cx="2779928" cy="400110"/>
          </a:xfrm>
          <a:prstGeom prst="rect">
            <a:avLst/>
          </a:prstGeom>
          <a:noFill/>
        </p:spPr>
        <p:txBody>
          <a:bodyPr wrap="none" rtlCol="0">
            <a:spAutoFit/>
          </a:bodyPr>
          <a:lstStyle/>
          <a:p>
            <a:r>
              <a:rPr lang="vi-VN" sz="2000">
                <a:solidFill>
                  <a:schemeClr val="tx1"/>
                </a:solidFill>
                <a:latin typeface="Verdana" panose="020B0604030504040204" pitchFamily="34" charset="0"/>
                <a:ea typeface="Verdana" panose="020B0604030504040204" pitchFamily="34" charset="0"/>
                <a:cs typeface="Verdana" panose="020B0604030504040204" pitchFamily="34" charset="0"/>
              </a:rPr>
              <a:t>Thường có ba phần:</a:t>
            </a:r>
          </a:p>
        </p:txBody>
      </p:sp>
      <p:sp>
        <p:nvSpPr>
          <p:cNvPr id="45" name="TextBox 44">
            <a:extLst>
              <a:ext uri="{FF2B5EF4-FFF2-40B4-BE49-F238E27FC236}">
                <a16:creationId xmlns:a16="http://schemas.microsoft.com/office/drawing/2014/main" id="{37092B28-3985-5346-8083-CB73C4E693A0}"/>
              </a:ext>
            </a:extLst>
          </p:cNvPr>
          <p:cNvSpPr txBox="1"/>
          <p:nvPr/>
        </p:nvSpPr>
        <p:spPr>
          <a:xfrm>
            <a:off x="866652" y="2189640"/>
            <a:ext cx="3184161" cy="1415067"/>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Phần khai báo</a:t>
            </a:r>
            <a:b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Phần tiêu đề</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Phần thân</a:t>
            </a:r>
            <a:endParaRPr kumimoji="0" lang="en-VN" sz="2000" b="0" i="0" u="none" strike="noStrike" kern="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6" name="Picture 4" descr="Ngôn ngữ HTML là gì? Tìm hiểu cấu trúc HTML - Blog | Got It Vietnam">
            <a:extLst>
              <a:ext uri="{FF2B5EF4-FFF2-40B4-BE49-F238E27FC236}">
                <a16:creationId xmlns:a16="http://schemas.microsoft.com/office/drawing/2014/main" id="{77D55B79-EA12-784E-AFDE-3AB07F8C3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59" t="24176" r="25688" b="9691"/>
          <a:stretch/>
        </p:blipFill>
        <p:spPr bwMode="auto">
          <a:xfrm>
            <a:off x="6287027" y="903603"/>
            <a:ext cx="2183349" cy="207053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Ngôn ngữ HTML là gì? Tìm hiểu cấu trúc HTML - Blog | Got It Vietnam">
            <a:extLst>
              <a:ext uri="{FF2B5EF4-FFF2-40B4-BE49-F238E27FC236}">
                <a16:creationId xmlns:a16="http://schemas.microsoft.com/office/drawing/2014/main" id="{3167AB13-D123-6145-BBBE-7B95B5FE24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19" t="3434" r="30010" b="8134"/>
          <a:stretch/>
        </p:blipFill>
        <p:spPr bwMode="auto">
          <a:xfrm>
            <a:off x="3771532" y="2280267"/>
            <a:ext cx="2183349" cy="2233976"/>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BCE6560C-84DF-2F44-B1C8-3DD66FB90ED4}"/>
              </a:ext>
            </a:extLst>
          </p:cNvPr>
          <p:cNvSpPr/>
          <p:nvPr/>
        </p:nvSpPr>
        <p:spPr>
          <a:xfrm>
            <a:off x="4429199" y="4869180"/>
            <a:ext cx="297180" cy="2743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600">
                <a:latin typeface="Verdana" panose="020B0604030504040204" pitchFamily="34" charset="0"/>
                <a:ea typeface="Verdana" panose="020B0604030504040204" pitchFamily="34" charset="0"/>
                <a:cs typeface="Verdana" panose="020B0604030504040204" pitchFamily="34" charset="0"/>
              </a:rPr>
              <a:t>8</a:t>
            </a:r>
          </a:p>
        </p:txBody>
      </p:sp>
    </p:spTree>
  </p:cSld>
  <p:clrMapOvr>
    <a:masterClrMapping/>
  </p:clrMapOvr>
</p:sld>
</file>

<file path=ppt/theme/theme1.xml><?xml version="1.0" encoding="utf-8"?>
<a:theme xmlns:a="http://schemas.openxmlformats.org/drawingml/2006/main" name="Differential Geometry - Master of Science in Mathematics by Slidesgo">
  <a:themeElements>
    <a:clrScheme name="Simple Light">
      <a:dk1>
        <a:srgbClr val="FFFFFF"/>
      </a:dk1>
      <a:lt1>
        <a:srgbClr val="031B2D"/>
      </a:lt1>
      <a:dk2>
        <a:srgbClr val="2F2C78"/>
      </a:dk2>
      <a:lt2>
        <a:srgbClr val="7449DD"/>
      </a:lt2>
      <a:accent1>
        <a:srgbClr val="9E5FA6"/>
      </a:accent1>
      <a:accent2>
        <a:srgbClr val="F88D2F"/>
      </a:accent2>
      <a:accent3>
        <a:srgbClr val="F0A563"/>
      </a:accent3>
      <a:accent4>
        <a:srgbClr val="E1D2C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1602</TotalTime>
  <Words>1341</Words>
  <Application>Microsoft Macintosh PowerPoint</Application>
  <PresentationFormat>On-screen Show (16:9)</PresentationFormat>
  <Paragraphs>245</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Archivo Narrow</vt:lpstr>
      <vt:lpstr>DM Sans</vt:lpstr>
      <vt:lpstr>Barlow</vt:lpstr>
      <vt:lpstr>Anaheim</vt:lpstr>
      <vt:lpstr>Arial</vt:lpstr>
      <vt:lpstr>Verdana</vt:lpstr>
      <vt:lpstr>Times New Roman</vt:lpstr>
      <vt:lpstr>Nunito Light</vt:lpstr>
      <vt:lpstr>Lato Light</vt:lpstr>
      <vt:lpstr>Differential Geometry - Master of Science in Mathematics by Slidesgo</vt:lpstr>
      <vt:lpstr>XÂY DỰNG WEBSITE  QUẢN LÝ LỊCH THI KẾT THÚC MÔN  CỦA KHOA KỸ THUẬT &amp; CÔNG NGHỆ</vt:lpstr>
      <vt:lpstr>Lý do chọn đề tài</vt:lpstr>
      <vt:lpstr>NỘI DUNG</vt:lpstr>
      <vt:lpstr>TỔNG QUAN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quý thầy cô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QUẢN LÝ LỊCH THI KẾT THÚC MÔN  CỦA KHOA KỸ THUẬT &amp; CÔNG NGHỆ</dc:title>
  <cp:lastModifiedBy>Nguyen Thi My Yen</cp:lastModifiedBy>
  <cp:revision>9</cp:revision>
  <dcterms:modified xsi:type="dcterms:W3CDTF">2024-01-16T05:19:48Z</dcterms:modified>
</cp:coreProperties>
</file>